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6"/>
  </p:notesMasterIdLst>
  <p:sldIdLst>
    <p:sldId id="256" r:id="rId2"/>
    <p:sldId id="269" r:id="rId3"/>
    <p:sldId id="258" r:id="rId4"/>
    <p:sldId id="262" r:id="rId5"/>
    <p:sldId id="260" r:id="rId6"/>
    <p:sldId id="261" r:id="rId7"/>
    <p:sldId id="259" r:id="rId8"/>
    <p:sldId id="263" r:id="rId9"/>
    <p:sldId id="267" r:id="rId10"/>
    <p:sldId id="264" r:id="rId11"/>
    <p:sldId id="265" r:id="rId12"/>
    <p:sldId id="266" r:id="rId13"/>
    <p:sldId id="270" r:id="rId14"/>
    <p:sldId id="268" r:id="rId15"/>
    <p:sldId id="272" r:id="rId16"/>
    <p:sldId id="274" r:id="rId17"/>
    <p:sldId id="273" r:id="rId18"/>
    <p:sldId id="271" r:id="rId19"/>
    <p:sldId id="275" r:id="rId20"/>
    <p:sldId id="276" r:id="rId21"/>
    <p:sldId id="278" r:id="rId22"/>
    <p:sldId id="279" r:id="rId23"/>
    <p:sldId id="277" r:id="rId24"/>
    <p:sldId id="25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10" autoAdjust="0"/>
  </p:normalViewPr>
  <p:slideViewPr>
    <p:cSldViewPr snapToGrid="0">
      <p:cViewPr varScale="1">
        <p:scale>
          <a:sx n="58" d="100"/>
          <a:sy n="58" d="100"/>
        </p:scale>
        <p:origin x="8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E0C18-D7FB-4DE8-83B4-35550F528C53}" type="datetimeFigureOut">
              <a:rPr lang="en-US" smtClean="0"/>
              <a:t>6/3/2020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69271-D58C-425B-9064-1394CDFC23C3}" type="slidenum">
              <a:rPr lang="en-US" smtClean="0"/>
              <a:t>‹#›</a:t>
            </a:fld>
            <a:endParaRPr lang="en-US"/>
          </a:p>
        </p:txBody>
      </p:sp>
    </p:spTree>
    <p:extLst>
      <p:ext uri="{BB962C8B-B14F-4D97-AF65-F5344CB8AC3E}">
        <p14:creationId xmlns:p14="http://schemas.microsoft.com/office/powerpoint/2010/main" val="157688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space</a:t>
            </a:r>
          </a:p>
        </p:txBody>
      </p:sp>
      <p:sp>
        <p:nvSpPr>
          <p:cNvPr id="4" name="Slide Number Placeholder 3"/>
          <p:cNvSpPr>
            <a:spLocks noGrp="1"/>
          </p:cNvSpPr>
          <p:nvPr>
            <p:ph type="sldNum" sz="quarter" idx="5"/>
          </p:nvPr>
        </p:nvSpPr>
        <p:spPr/>
        <p:txBody>
          <a:bodyPr/>
          <a:lstStyle/>
          <a:p>
            <a:fld id="{9A769271-D58C-425B-9064-1394CDFC23C3}" type="slidenum">
              <a:rPr lang="en-US" smtClean="0"/>
              <a:t>3</a:t>
            </a:fld>
            <a:endParaRPr lang="en-US"/>
          </a:p>
        </p:txBody>
      </p:sp>
    </p:spTree>
    <p:extLst>
      <p:ext uri="{BB962C8B-B14F-4D97-AF65-F5344CB8AC3E}">
        <p14:creationId xmlns:p14="http://schemas.microsoft.com/office/powerpoint/2010/main" val="274035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https://the1a.org/segments/2017-09-12-brene-brown-the-quest-for-true-belonging-and-the-courage-to-stand-alone/</a:t>
            </a:r>
          </a:p>
          <a:p>
            <a:endParaRPr lang="en-US" dirty="0"/>
          </a:p>
          <a:p>
            <a:r>
              <a:rPr lang="en-US" dirty="0"/>
              <a:t>Musementorship.com</a:t>
            </a:r>
          </a:p>
          <a:p>
            <a:endParaRPr lang="en-US" dirty="0"/>
          </a:p>
          <a:p>
            <a:r>
              <a:rPr lang="en-US" dirty="0"/>
              <a:t>https://onbeing.org/programs/brene-brown-strong-back-soft-front-wild-heart/</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24</a:t>
            </a:fld>
            <a:endParaRPr lang="en-US"/>
          </a:p>
        </p:txBody>
      </p:sp>
    </p:spTree>
    <p:extLst>
      <p:ext uri="{BB962C8B-B14F-4D97-AF65-F5344CB8AC3E}">
        <p14:creationId xmlns:p14="http://schemas.microsoft.com/office/powerpoint/2010/main" val="392734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space</a:t>
            </a:r>
          </a:p>
        </p:txBody>
      </p:sp>
      <p:sp>
        <p:nvSpPr>
          <p:cNvPr id="4" name="Slide Number Placeholder 3"/>
          <p:cNvSpPr>
            <a:spLocks noGrp="1"/>
          </p:cNvSpPr>
          <p:nvPr>
            <p:ph type="sldNum" sz="quarter" idx="5"/>
          </p:nvPr>
        </p:nvSpPr>
        <p:spPr/>
        <p:txBody>
          <a:bodyPr/>
          <a:lstStyle/>
          <a:p>
            <a:fld id="{9A769271-D58C-425B-9064-1394CDFC23C3}" type="slidenum">
              <a:rPr lang="en-US" smtClean="0"/>
              <a:t>4</a:t>
            </a:fld>
            <a:endParaRPr lang="en-US"/>
          </a:p>
        </p:txBody>
      </p:sp>
    </p:spTree>
    <p:extLst>
      <p:ext uri="{BB962C8B-B14F-4D97-AF65-F5344CB8AC3E}">
        <p14:creationId xmlns:p14="http://schemas.microsoft.com/office/powerpoint/2010/main" val="375363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16</a:t>
            </a:fld>
            <a:endParaRPr lang="en-US"/>
          </a:p>
        </p:txBody>
      </p:sp>
    </p:spTree>
    <p:extLst>
      <p:ext uri="{BB962C8B-B14F-4D97-AF65-F5344CB8AC3E}">
        <p14:creationId xmlns:p14="http://schemas.microsoft.com/office/powerpoint/2010/main" val="305142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17</a:t>
            </a:fld>
            <a:endParaRPr lang="en-US"/>
          </a:p>
        </p:txBody>
      </p:sp>
    </p:spTree>
    <p:extLst>
      <p:ext uri="{BB962C8B-B14F-4D97-AF65-F5344CB8AC3E}">
        <p14:creationId xmlns:p14="http://schemas.microsoft.com/office/powerpoint/2010/main" val="362176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18</a:t>
            </a:fld>
            <a:endParaRPr lang="en-US"/>
          </a:p>
        </p:txBody>
      </p:sp>
    </p:spTree>
    <p:extLst>
      <p:ext uri="{BB962C8B-B14F-4D97-AF65-F5344CB8AC3E}">
        <p14:creationId xmlns:p14="http://schemas.microsoft.com/office/powerpoint/2010/main" val="178535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19</a:t>
            </a:fld>
            <a:endParaRPr lang="en-US"/>
          </a:p>
        </p:txBody>
      </p:sp>
    </p:spTree>
    <p:extLst>
      <p:ext uri="{BB962C8B-B14F-4D97-AF65-F5344CB8AC3E}">
        <p14:creationId xmlns:p14="http://schemas.microsoft.com/office/powerpoint/2010/main" val="149450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20</a:t>
            </a:fld>
            <a:endParaRPr lang="en-US"/>
          </a:p>
        </p:txBody>
      </p:sp>
    </p:spTree>
    <p:extLst>
      <p:ext uri="{BB962C8B-B14F-4D97-AF65-F5344CB8AC3E}">
        <p14:creationId xmlns:p14="http://schemas.microsoft.com/office/powerpoint/2010/main" val="258974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21</a:t>
            </a:fld>
            <a:endParaRPr lang="en-US"/>
          </a:p>
        </p:txBody>
      </p:sp>
    </p:spTree>
    <p:extLst>
      <p:ext uri="{BB962C8B-B14F-4D97-AF65-F5344CB8AC3E}">
        <p14:creationId xmlns:p14="http://schemas.microsoft.com/office/powerpoint/2010/main" val="413395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https://www.youtube.com/watch?v=1Evwgu369Jw</a:t>
            </a:r>
          </a:p>
          <a:p>
            <a:endParaRPr lang="en-US" dirty="0"/>
          </a:p>
        </p:txBody>
      </p:sp>
      <p:sp>
        <p:nvSpPr>
          <p:cNvPr id="4" name="Slide Number Placeholder 3"/>
          <p:cNvSpPr>
            <a:spLocks noGrp="1"/>
          </p:cNvSpPr>
          <p:nvPr>
            <p:ph type="sldNum" sz="quarter" idx="5"/>
          </p:nvPr>
        </p:nvSpPr>
        <p:spPr/>
        <p:txBody>
          <a:bodyPr/>
          <a:lstStyle/>
          <a:p>
            <a:fld id="{9A769271-D58C-425B-9064-1394CDFC23C3}" type="slidenum">
              <a:rPr lang="en-US" smtClean="0"/>
              <a:t>22</a:t>
            </a:fld>
            <a:endParaRPr lang="en-US"/>
          </a:p>
        </p:txBody>
      </p:sp>
    </p:spTree>
    <p:extLst>
      <p:ext uri="{BB962C8B-B14F-4D97-AF65-F5344CB8AC3E}">
        <p14:creationId xmlns:p14="http://schemas.microsoft.com/office/powerpoint/2010/main" val="110141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6/3/2020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7868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6/3/2020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234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6/3/2020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985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6/3/2020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8015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6/3/2020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0236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6/3/2020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8033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6/3/2020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16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6/3/2020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131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6/3/2020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322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6/3/2020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708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6/3/2020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266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3CBC1C18-307B-4F68-A007-B5B542270E8D}" type="datetimeFigureOut">
              <a:rPr lang="en-US" smtClean="0"/>
              <a:t>6/3/2020</a:t>
            </a:fld>
            <a:endParaRPr lang="en-US" dirty="0"/>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34589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88595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6pPr>
      <a:lvl7pPr marL="222885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7pPr>
      <a:lvl8pPr marL="257175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8pPr>
      <a:lvl9pPr marL="291465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swemtrac@msu.edu"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a:noFill/>
        </p:spPr>
      </p:pic>
      <p:sp>
        <p:nvSpPr>
          <p:cNvPr id="12" name="Freeform: Shape 11">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29111" y="-262376"/>
            <a:ext cx="5838229" cy="839155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16" name="Rectangle 1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Shape 17">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932" y="0"/>
            <a:ext cx="5902158"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75" y="2282700"/>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034C6-67E8-4B72-9AB5-EF09838352F6}"/>
              </a:ext>
            </a:extLst>
          </p:cNvPr>
          <p:cNvSpPr>
            <a:spLocks noGrp="1"/>
          </p:cNvSpPr>
          <p:nvPr>
            <p:ph type="ctrTitle"/>
          </p:nvPr>
        </p:nvSpPr>
        <p:spPr>
          <a:xfrm>
            <a:off x="1644875" y="2590984"/>
            <a:ext cx="5527231" cy="3608480"/>
          </a:xfrm>
        </p:spPr>
        <p:txBody>
          <a:bodyPr>
            <a:normAutofit/>
          </a:bodyPr>
          <a:lstStyle/>
          <a:p>
            <a:pPr algn="l"/>
            <a:r>
              <a:rPr lang="en-US" sz="7000"/>
              <a:t>Seeking Failure</a:t>
            </a:r>
          </a:p>
        </p:txBody>
      </p:sp>
      <p:sp>
        <p:nvSpPr>
          <p:cNvPr id="3" name="Subtitle 2">
            <a:extLst>
              <a:ext uri="{FF2B5EF4-FFF2-40B4-BE49-F238E27FC236}">
                <a16:creationId xmlns:a16="http://schemas.microsoft.com/office/drawing/2014/main" id="{616E74B8-B178-4E80-88E2-FCB1E95FBBB3}"/>
              </a:ext>
            </a:extLst>
          </p:cNvPr>
          <p:cNvSpPr>
            <a:spLocks noGrp="1"/>
          </p:cNvSpPr>
          <p:nvPr>
            <p:ph type="subTitle" idx="1"/>
          </p:nvPr>
        </p:nvSpPr>
        <p:spPr>
          <a:xfrm>
            <a:off x="1644876" y="1079212"/>
            <a:ext cx="4828222" cy="1335503"/>
          </a:xfrm>
        </p:spPr>
        <p:txBody>
          <a:bodyPr>
            <a:normAutofit/>
          </a:bodyPr>
          <a:lstStyle/>
          <a:p>
            <a:pPr algn="l"/>
            <a:r>
              <a:rPr lang="en-US" sz="2400" dirty="0"/>
              <a:t>Tracy Melvin: </a:t>
            </a:r>
            <a:r>
              <a:rPr lang="en-US" sz="2400" dirty="0">
                <a:solidFill>
                  <a:schemeClr val="tx1">
                    <a:lumMod val="95000"/>
                  </a:schemeClr>
                </a:solidFill>
                <a:hlinkClick r:id="rId5">
                  <a:extLst>
                    <a:ext uri="{A12FA001-AC4F-418D-AE19-62706E023703}">
                      <ahyp:hlinkClr xmlns:ahyp="http://schemas.microsoft.com/office/drawing/2018/hyperlinkcolor" val="tx"/>
                    </a:ext>
                  </a:extLst>
                </a:hlinkClick>
              </a:rPr>
              <a:t>swemtrac@msu.edu</a:t>
            </a:r>
            <a:r>
              <a:rPr lang="en-US" sz="2400" dirty="0">
                <a:solidFill>
                  <a:schemeClr val="tx1">
                    <a:lumMod val="95000"/>
                  </a:schemeClr>
                </a:solidFill>
              </a:rPr>
              <a:t> </a:t>
            </a:r>
            <a:r>
              <a:rPr lang="en-US" sz="2400" dirty="0"/>
              <a:t>@TracyMelvin14</a:t>
            </a:r>
          </a:p>
        </p:txBody>
      </p:sp>
    </p:spTree>
    <p:extLst>
      <p:ext uri="{BB962C8B-B14F-4D97-AF65-F5344CB8AC3E}">
        <p14:creationId xmlns:p14="http://schemas.microsoft.com/office/powerpoint/2010/main" val="10583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CC84CDB-48DE-405C-BE7F-0B6E47D25F40}"/>
              </a:ext>
            </a:extLst>
          </p:cNvPr>
          <p:cNvSpPr/>
          <p:nvPr/>
        </p:nvSpPr>
        <p:spPr>
          <a:xfrm>
            <a:off x="1034269" y="1685580"/>
            <a:ext cx="4034219" cy="1972019"/>
          </a:xfrm>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fill="none" extrusionOk="0">
                <a:moveTo>
                  <a:pt x="23350" y="1972019"/>
                </a:moveTo>
                <a:cubicBezTo>
                  <a:pt x="70754" y="1508861"/>
                  <a:pt x="-129059" y="1518377"/>
                  <a:pt x="199620" y="1553378"/>
                </a:cubicBezTo>
                <a:cubicBezTo>
                  <a:pt x="212452" y="1555453"/>
                  <a:pt x="223270" y="1561840"/>
                  <a:pt x="232670" y="1564395"/>
                </a:cubicBezTo>
                <a:cubicBezTo>
                  <a:pt x="269350" y="1593325"/>
                  <a:pt x="280197" y="1654992"/>
                  <a:pt x="320805" y="1696598"/>
                </a:cubicBezTo>
                <a:cubicBezTo>
                  <a:pt x="327848" y="1709579"/>
                  <a:pt x="332368" y="1721128"/>
                  <a:pt x="342839" y="1729648"/>
                </a:cubicBezTo>
                <a:cubicBezTo>
                  <a:pt x="375064" y="1745376"/>
                  <a:pt x="381994" y="1766478"/>
                  <a:pt x="408940" y="1773716"/>
                </a:cubicBezTo>
                <a:cubicBezTo>
                  <a:pt x="440242" y="1769974"/>
                  <a:pt x="458794" y="1777042"/>
                  <a:pt x="486058" y="1762699"/>
                </a:cubicBezTo>
                <a:cubicBezTo>
                  <a:pt x="561562" y="1730420"/>
                  <a:pt x="499146" y="1744261"/>
                  <a:pt x="541143" y="1696598"/>
                </a:cubicBezTo>
                <a:cubicBezTo>
                  <a:pt x="548306" y="1687853"/>
                  <a:pt x="562888" y="1682224"/>
                  <a:pt x="574193" y="1674564"/>
                </a:cubicBezTo>
                <a:cubicBezTo>
                  <a:pt x="579297" y="1665805"/>
                  <a:pt x="590422" y="1653684"/>
                  <a:pt x="596227" y="1641513"/>
                </a:cubicBezTo>
                <a:cubicBezTo>
                  <a:pt x="601850" y="1631539"/>
                  <a:pt x="599049" y="1616223"/>
                  <a:pt x="607244" y="1608463"/>
                </a:cubicBezTo>
                <a:cubicBezTo>
                  <a:pt x="611777" y="1597878"/>
                  <a:pt x="629938" y="1593148"/>
                  <a:pt x="640294" y="1586429"/>
                </a:cubicBezTo>
                <a:cubicBezTo>
                  <a:pt x="648180" y="1574907"/>
                  <a:pt x="651625" y="1561618"/>
                  <a:pt x="662328" y="1553378"/>
                </a:cubicBezTo>
                <a:cubicBezTo>
                  <a:pt x="715370" y="1498287"/>
                  <a:pt x="750814" y="1540831"/>
                  <a:pt x="816564" y="1542362"/>
                </a:cubicBezTo>
                <a:cubicBezTo>
                  <a:pt x="839410" y="1549082"/>
                  <a:pt x="866125" y="1557893"/>
                  <a:pt x="882665" y="1564395"/>
                </a:cubicBezTo>
                <a:cubicBezTo>
                  <a:pt x="893397" y="1572209"/>
                  <a:pt x="904605" y="1581183"/>
                  <a:pt x="915716" y="1586429"/>
                </a:cubicBezTo>
                <a:cubicBezTo>
                  <a:pt x="936940" y="1595861"/>
                  <a:pt x="981817" y="1608463"/>
                  <a:pt x="981817" y="1608463"/>
                </a:cubicBezTo>
                <a:cubicBezTo>
                  <a:pt x="1010900" y="1606159"/>
                  <a:pt x="1063915" y="1610037"/>
                  <a:pt x="1091986" y="1597446"/>
                </a:cubicBezTo>
                <a:cubicBezTo>
                  <a:pt x="1101956" y="1596023"/>
                  <a:pt x="1118036" y="1593655"/>
                  <a:pt x="1125037" y="1586429"/>
                </a:cubicBezTo>
                <a:cubicBezTo>
                  <a:pt x="1239810" y="1476007"/>
                  <a:pt x="1100747" y="1595621"/>
                  <a:pt x="1180121" y="1520328"/>
                </a:cubicBezTo>
                <a:cubicBezTo>
                  <a:pt x="1187548" y="1500936"/>
                  <a:pt x="1192832" y="1479153"/>
                  <a:pt x="1202155" y="1454227"/>
                </a:cubicBezTo>
                <a:cubicBezTo>
                  <a:pt x="1209127" y="1445219"/>
                  <a:pt x="1214497" y="1433813"/>
                  <a:pt x="1224188" y="1421176"/>
                </a:cubicBezTo>
                <a:cubicBezTo>
                  <a:pt x="1258495" y="1332936"/>
                  <a:pt x="1179800" y="1463936"/>
                  <a:pt x="1257239" y="1355075"/>
                </a:cubicBezTo>
                <a:cubicBezTo>
                  <a:pt x="1270694" y="1318700"/>
                  <a:pt x="1262104" y="1316689"/>
                  <a:pt x="1301306" y="1299990"/>
                </a:cubicBezTo>
                <a:cubicBezTo>
                  <a:pt x="1322530" y="1290557"/>
                  <a:pt x="1367407" y="1277957"/>
                  <a:pt x="1367408" y="1277957"/>
                </a:cubicBezTo>
                <a:cubicBezTo>
                  <a:pt x="1411240" y="1284846"/>
                  <a:pt x="1459296" y="1290904"/>
                  <a:pt x="1499610" y="1288974"/>
                </a:cubicBezTo>
                <a:cubicBezTo>
                  <a:pt x="1511440" y="1290418"/>
                  <a:pt x="1520726" y="1302690"/>
                  <a:pt x="1532661" y="1311007"/>
                </a:cubicBezTo>
                <a:cubicBezTo>
                  <a:pt x="1541343" y="1314772"/>
                  <a:pt x="1554957" y="1313280"/>
                  <a:pt x="1565711" y="1322024"/>
                </a:cubicBezTo>
                <a:cubicBezTo>
                  <a:pt x="1683505" y="1382343"/>
                  <a:pt x="1588069" y="1358212"/>
                  <a:pt x="1675880" y="1377109"/>
                </a:cubicBezTo>
                <a:cubicBezTo>
                  <a:pt x="1713821" y="1366988"/>
                  <a:pt x="1765638" y="1367813"/>
                  <a:pt x="1819099" y="1355075"/>
                </a:cubicBezTo>
                <a:cubicBezTo>
                  <a:pt x="1830073" y="1353082"/>
                  <a:pt x="1840731" y="1351636"/>
                  <a:pt x="1852150" y="1344058"/>
                </a:cubicBezTo>
                <a:cubicBezTo>
                  <a:pt x="1863745" y="1335708"/>
                  <a:pt x="1874921" y="1329572"/>
                  <a:pt x="1885200" y="1322024"/>
                </a:cubicBezTo>
                <a:cubicBezTo>
                  <a:pt x="1901059" y="1301970"/>
                  <a:pt x="1906727" y="1269483"/>
                  <a:pt x="1929268" y="1255923"/>
                </a:cubicBezTo>
                <a:cubicBezTo>
                  <a:pt x="1969768" y="1228512"/>
                  <a:pt x="1968465" y="1232882"/>
                  <a:pt x="2006386" y="1189822"/>
                </a:cubicBezTo>
                <a:cubicBezTo>
                  <a:pt x="2011455" y="1179768"/>
                  <a:pt x="2054374" y="1126813"/>
                  <a:pt x="2061470" y="1112704"/>
                </a:cubicBezTo>
                <a:cubicBezTo>
                  <a:pt x="2100121" y="995581"/>
                  <a:pt x="2052023" y="1098394"/>
                  <a:pt x="2105538" y="1024569"/>
                </a:cubicBezTo>
                <a:cubicBezTo>
                  <a:pt x="2124852" y="885412"/>
                  <a:pt x="2071555" y="1026443"/>
                  <a:pt x="2138588" y="925417"/>
                </a:cubicBezTo>
                <a:cubicBezTo>
                  <a:pt x="2156108" y="895392"/>
                  <a:pt x="2148649" y="866502"/>
                  <a:pt x="2160622" y="837282"/>
                </a:cubicBezTo>
                <a:cubicBezTo>
                  <a:pt x="2165000" y="817908"/>
                  <a:pt x="2192616" y="770769"/>
                  <a:pt x="2193673" y="749147"/>
                </a:cubicBezTo>
                <a:cubicBezTo>
                  <a:pt x="2198585" y="731195"/>
                  <a:pt x="2201951" y="717724"/>
                  <a:pt x="2204690" y="694063"/>
                </a:cubicBezTo>
                <a:cubicBezTo>
                  <a:pt x="2206160" y="660958"/>
                  <a:pt x="2204833" y="636997"/>
                  <a:pt x="2215706" y="605928"/>
                </a:cubicBezTo>
                <a:cubicBezTo>
                  <a:pt x="2216603" y="593708"/>
                  <a:pt x="2218237" y="581410"/>
                  <a:pt x="2226723" y="572877"/>
                </a:cubicBezTo>
                <a:cubicBezTo>
                  <a:pt x="2236626" y="565405"/>
                  <a:pt x="2250621" y="566131"/>
                  <a:pt x="2259774" y="561860"/>
                </a:cubicBezTo>
                <a:cubicBezTo>
                  <a:pt x="2271122" y="552884"/>
                  <a:pt x="2280349" y="539194"/>
                  <a:pt x="2292825" y="528810"/>
                </a:cubicBezTo>
                <a:cubicBezTo>
                  <a:pt x="2302820" y="522938"/>
                  <a:pt x="2316841" y="521138"/>
                  <a:pt x="2325875" y="517793"/>
                </a:cubicBezTo>
                <a:cubicBezTo>
                  <a:pt x="2445126" y="497083"/>
                  <a:pt x="2332178" y="516283"/>
                  <a:pt x="2402993" y="495759"/>
                </a:cubicBezTo>
                <a:cubicBezTo>
                  <a:pt x="2422104" y="494254"/>
                  <a:pt x="2514323" y="505246"/>
                  <a:pt x="2546212" y="517793"/>
                </a:cubicBezTo>
                <a:cubicBezTo>
                  <a:pt x="2558407" y="522607"/>
                  <a:pt x="2567299" y="532733"/>
                  <a:pt x="2579263" y="539827"/>
                </a:cubicBezTo>
                <a:cubicBezTo>
                  <a:pt x="2587983" y="546507"/>
                  <a:pt x="2604843" y="546104"/>
                  <a:pt x="2612314" y="550843"/>
                </a:cubicBezTo>
                <a:cubicBezTo>
                  <a:pt x="2625469" y="556203"/>
                  <a:pt x="2640783" y="569679"/>
                  <a:pt x="2656381" y="572877"/>
                </a:cubicBezTo>
                <a:cubicBezTo>
                  <a:pt x="2680225" y="581336"/>
                  <a:pt x="2772039" y="594635"/>
                  <a:pt x="2788584" y="594911"/>
                </a:cubicBezTo>
                <a:cubicBezTo>
                  <a:pt x="2801029" y="597731"/>
                  <a:pt x="2810348" y="603785"/>
                  <a:pt x="2821634" y="605928"/>
                </a:cubicBezTo>
                <a:cubicBezTo>
                  <a:pt x="2832001" y="611117"/>
                  <a:pt x="2851472" y="612816"/>
                  <a:pt x="2865702" y="616945"/>
                </a:cubicBezTo>
                <a:cubicBezTo>
                  <a:pt x="2874686" y="622873"/>
                  <a:pt x="2886370" y="634079"/>
                  <a:pt x="2898752" y="638978"/>
                </a:cubicBezTo>
                <a:cubicBezTo>
                  <a:pt x="2919976" y="648410"/>
                  <a:pt x="2964853" y="661012"/>
                  <a:pt x="2964853" y="661012"/>
                </a:cubicBezTo>
                <a:cubicBezTo>
                  <a:pt x="3025867" y="660651"/>
                  <a:pt x="3107225" y="656942"/>
                  <a:pt x="3163157" y="649995"/>
                </a:cubicBezTo>
                <a:cubicBezTo>
                  <a:pt x="3209480" y="657389"/>
                  <a:pt x="3257877" y="633076"/>
                  <a:pt x="3306376" y="605928"/>
                </a:cubicBezTo>
                <a:cubicBezTo>
                  <a:pt x="3317587" y="600867"/>
                  <a:pt x="3333941" y="592539"/>
                  <a:pt x="3350444" y="583894"/>
                </a:cubicBezTo>
                <a:cubicBezTo>
                  <a:pt x="3370849" y="580351"/>
                  <a:pt x="3382896" y="567344"/>
                  <a:pt x="3405528" y="561860"/>
                </a:cubicBezTo>
                <a:cubicBezTo>
                  <a:pt x="3441199" y="547822"/>
                  <a:pt x="3469007" y="546609"/>
                  <a:pt x="3493663" y="517793"/>
                </a:cubicBezTo>
                <a:cubicBezTo>
                  <a:pt x="3533613" y="469867"/>
                  <a:pt x="3520176" y="493819"/>
                  <a:pt x="3592815" y="440675"/>
                </a:cubicBezTo>
                <a:cubicBezTo>
                  <a:pt x="3600186" y="426004"/>
                  <a:pt x="3612551" y="411526"/>
                  <a:pt x="3625865" y="396607"/>
                </a:cubicBezTo>
                <a:cubicBezTo>
                  <a:pt x="3636114" y="383849"/>
                  <a:pt x="3648802" y="384330"/>
                  <a:pt x="3658916" y="374574"/>
                </a:cubicBezTo>
                <a:cubicBezTo>
                  <a:pt x="3675779" y="354998"/>
                  <a:pt x="3685509" y="339760"/>
                  <a:pt x="3702984" y="330506"/>
                </a:cubicBezTo>
                <a:cubicBezTo>
                  <a:pt x="3710757" y="322331"/>
                  <a:pt x="3725636" y="316726"/>
                  <a:pt x="3736034" y="308472"/>
                </a:cubicBezTo>
                <a:cubicBezTo>
                  <a:pt x="3833895" y="237267"/>
                  <a:pt x="3744140" y="309232"/>
                  <a:pt x="3802135" y="231354"/>
                </a:cubicBezTo>
                <a:cubicBezTo>
                  <a:pt x="3819134" y="221283"/>
                  <a:pt x="3832185" y="214393"/>
                  <a:pt x="3846203" y="198304"/>
                </a:cubicBezTo>
                <a:cubicBezTo>
                  <a:pt x="3954875" y="112077"/>
                  <a:pt x="3891587" y="158261"/>
                  <a:pt x="3956372" y="99152"/>
                </a:cubicBezTo>
                <a:cubicBezTo>
                  <a:pt x="3962840" y="86857"/>
                  <a:pt x="3968777" y="72123"/>
                  <a:pt x="3978405" y="66101"/>
                </a:cubicBezTo>
                <a:cubicBezTo>
                  <a:pt x="4036736" y="20389"/>
                  <a:pt x="4001409" y="84105"/>
                  <a:pt x="4033490" y="11017"/>
                </a:cubicBezTo>
                <a:cubicBezTo>
                  <a:pt x="4034755" y="7183"/>
                  <a:pt x="4033578" y="3454"/>
                  <a:pt x="4033490" y="0"/>
                </a:cubicBezTo>
              </a:path>
              <a:path w="4034219" h="1972019" stroke="0" extrusionOk="0">
                <a:moveTo>
                  <a:pt x="23350" y="1972019"/>
                </a:moveTo>
                <a:cubicBezTo>
                  <a:pt x="60594" y="1523463"/>
                  <a:pt x="-86578" y="1509751"/>
                  <a:pt x="199620" y="1553378"/>
                </a:cubicBezTo>
                <a:cubicBezTo>
                  <a:pt x="209482" y="1554151"/>
                  <a:pt x="224653" y="1562261"/>
                  <a:pt x="232670" y="1564395"/>
                </a:cubicBezTo>
                <a:cubicBezTo>
                  <a:pt x="263809" y="1589540"/>
                  <a:pt x="271219" y="1645491"/>
                  <a:pt x="320805" y="1696598"/>
                </a:cubicBezTo>
                <a:cubicBezTo>
                  <a:pt x="327599" y="1708036"/>
                  <a:pt x="331134" y="1723040"/>
                  <a:pt x="342839" y="1729648"/>
                </a:cubicBezTo>
                <a:cubicBezTo>
                  <a:pt x="361530" y="1732897"/>
                  <a:pt x="383194" y="1763013"/>
                  <a:pt x="408940" y="1773716"/>
                </a:cubicBezTo>
                <a:cubicBezTo>
                  <a:pt x="438976" y="1768128"/>
                  <a:pt x="460816" y="1768738"/>
                  <a:pt x="486058" y="1762699"/>
                </a:cubicBezTo>
                <a:cubicBezTo>
                  <a:pt x="570363" y="1736054"/>
                  <a:pt x="520397" y="1744168"/>
                  <a:pt x="541143" y="1696598"/>
                </a:cubicBezTo>
                <a:cubicBezTo>
                  <a:pt x="550473" y="1686080"/>
                  <a:pt x="562690" y="1681234"/>
                  <a:pt x="574193" y="1674564"/>
                </a:cubicBezTo>
                <a:cubicBezTo>
                  <a:pt x="582469" y="1663180"/>
                  <a:pt x="592820" y="1653094"/>
                  <a:pt x="596227" y="1641513"/>
                </a:cubicBezTo>
                <a:cubicBezTo>
                  <a:pt x="602640" y="1632840"/>
                  <a:pt x="602141" y="1617022"/>
                  <a:pt x="607244" y="1608463"/>
                </a:cubicBezTo>
                <a:cubicBezTo>
                  <a:pt x="617293" y="1597092"/>
                  <a:pt x="629228" y="1592663"/>
                  <a:pt x="640294" y="1586429"/>
                </a:cubicBezTo>
                <a:cubicBezTo>
                  <a:pt x="647577" y="1578517"/>
                  <a:pt x="653904" y="1560948"/>
                  <a:pt x="662328" y="1553378"/>
                </a:cubicBezTo>
                <a:cubicBezTo>
                  <a:pt x="704950" y="1509368"/>
                  <a:pt x="755301" y="1536269"/>
                  <a:pt x="816564" y="1542362"/>
                </a:cubicBezTo>
                <a:cubicBezTo>
                  <a:pt x="841675" y="1553174"/>
                  <a:pt x="860656" y="1551866"/>
                  <a:pt x="882665" y="1564395"/>
                </a:cubicBezTo>
                <a:cubicBezTo>
                  <a:pt x="892662" y="1573600"/>
                  <a:pt x="900865" y="1582705"/>
                  <a:pt x="915716" y="1586429"/>
                </a:cubicBezTo>
                <a:cubicBezTo>
                  <a:pt x="936940" y="1595863"/>
                  <a:pt x="981817" y="1608463"/>
                  <a:pt x="981817" y="1608463"/>
                </a:cubicBezTo>
                <a:cubicBezTo>
                  <a:pt x="1019756" y="1605087"/>
                  <a:pt x="1048610" y="1605226"/>
                  <a:pt x="1091986" y="1597446"/>
                </a:cubicBezTo>
                <a:cubicBezTo>
                  <a:pt x="1102762" y="1592949"/>
                  <a:pt x="1116859" y="1594189"/>
                  <a:pt x="1125037" y="1586429"/>
                </a:cubicBezTo>
                <a:cubicBezTo>
                  <a:pt x="1254550" y="1503043"/>
                  <a:pt x="1059456" y="1617382"/>
                  <a:pt x="1180121" y="1520328"/>
                </a:cubicBezTo>
                <a:cubicBezTo>
                  <a:pt x="1186469" y="1498946"/>
                  <a:pt x="1184227" y="1472845"/>
                  <a:pt x="1202155" y="1454227"/>
                </a:cubicBezTo>
                <a:cubicBezTo>
                  <a:pt x="1211109" y="1445407"/>
                  <a:pt x="1218171" y="1434199"/>
                  <a:pt x="1224188" y="1421176"/>
                </a:cubicBezTo>
                <a:cubicBezTo>
                  <a:pt x="1274950" y="1313274"/>
                  <a:pt x="1179704" y="1450442"/>
                  <a:pt x="1257239" y="1355075"/>
                </a:cubicBezTo>
                <a:cubicBezTo>
                  <a:pt x="1269906" y="1318312"/>
                  <a:pt x="1262384" y="1316828"/>
                  <a:pt x="1301306" y="1299990"/>
                </a:cubicBezTo>
                <a:cubicBezTo>
                  <a:pt x="1322530" y="1290557"/>
                  <a:pt x="1367407" y="1277957"/>
                  <a:pt x="1367408" y="1277957"/>
                </a:cubicBezTo>
                <a:cubicBezTo>
                  <a:pt x="1411180" y="1292549"/>
                  <a:pt x="1460363" y="1284139"/>
                  <a:pt x="1499610" y="1288974"/>
                </a:cubicBezTo>
                <a:cubicBezTo>
                  <a:pt x="1510965" y="1293118"/>
                  <a:pt x="1518379" y="1303436"/>
                  <a:pt x="1532661" y="1311007"/>
                </a:cubicBezTo>
                <a:cubicBezTo>
                  <a:pt x="1542498" y="1319615"/>
                  <a:pt x="1555478" y="1315815"/>
                  <a:pt x="1565711" y="1322024"/>
                </a:cubicBezTo>
                <a:cubicBezTo>
                  <a:pt x="1660181" y="1379345"/>
                  <a:pt x="1591229" y="1351656"/>
                  <a:pt x="1675880" y="1377109"/>
                </a:cubicBezTo>
                <a:cubicBezTo>
                  <a:pt x="1721353" y="1371039"/>
                  <a:pt x="1770992" y="1362127"/>
                  <a:pt x="1819099" y="1355075"/>
                </a:cubicBezTo>
                <a:cubicBezTo>
                  <a:pt x="1831147" y="1353075"/>
                  <a:pt x="1842124" y="1349564"/>
                  <a:pt x="1852150" y="1344058"/>
                </a:cubicBezTo>
                <a:cubicBezTo>
                  <a:pt x="1863961" y="1340270"/>
                  <a:pt x="1873096" y="1329097"/>
                  <a:pt x="1885200" y="1322024"/>
                </a:cubicBezTo>
                <a:cubicBezTo>
                  <a:pt x="1904014" y="1295821"/>
                  <a:pt x="1910376" y="1273138"/>
                  <a:pt x="1929268" y="1255923"/>
                </a:cubicBezTo>
                <a:cubicBezTo>
                  <a:pt x="1969000" y="1229483"/>
                  <a:pt x="1969125" y="1232308"/>
                  <a:pt x="2006386" y="1189822"/>
                </a:cubicBezTo>
                <a:cubicBezTo>
                  <a:pt x="2012212" y="1182766"/>
                  <a:pt x="2051746" y="1127781"/>
                  <a:pt x="2061470" y="1112704"/>
                </a:cubicBezTo>
                <a:cubicBezTo>
                  <a:pt x="2117713" y="1005576"/>
                  <a:pt x="2058459" y="1107927"/>
                  <a:pt x="2105538" y="1024569"/>
                </a:cubicBezTo>
                <a:cubicBezTo>
                  <a:pt x="2123985" y="853280"/>
                  <a:pt x="2060221" y="1039980"/>
                  <a:pt x="2138588" y="925417"/>
                </a:cubicBezTo>
                <a:cubicBezTo>
                  <a:pt x="2142526" y="897968"/>
                  <a:pt x="2152804" y="869572"/>
                  <a:pt x="2160622" y="837282"/>
                </a:cubicBezTo>
                <a:cubicBezTo>
                  <a:pt x="2162414" y="824924"/>
                  <a:pt x="2189906" y="769109"/>
                  <a:pt x="2193673" y="749147"/>
                </a:cubicBezTo>
                <a:cubicBezTo>
                  <a:pt x="2199116" y="729479"/>
                  <a:pt x="2196375" y="713808"/>
                  <a:pt x="2204690" y="694063"/>
                </a:cubicBezTo>
                <a:cubicBezTo>
                  <a:pt x="2213672" y="657299"/>
                  <a:pt x="2216874" y="637625"/>
                  <a:pt x="2215706" y="605928"/>
                </a:cubicBezTo>
                <a:cubicBezTo>
                  <a:pt x="2217686" y="595034"/>
                  <a:pt x="2218491" y="581626"/>
                  <a:pt x="2226723" y="572877"/>
                </a:cubicBezTo>
                <a:cubicBezTo>
                  <a:pt x="2232580" y="562982"/>
                  <a:pt x="2249669" y="567627"/>
                  <a:pt x="2259774" y="561860"/>
                </a:cubicBezTo>
                <a:cubicBezTo>
                  <a:pt x="2273127" y="549004"/>
                  <a:pt x="2280860" y="538931"/>
                  <a:pt x="2292825" y="528810"/>
                </a:cubicBezTo>
                <a:cubicBezTo>
                  <a:pt x="2300555" y="521114"/>
                  <a:pt x="2313499" y="520733"/>
                  <a:pt x="2325875" y="517793"/>
                </a:cubicBezTo>
                <a:cubicBezTo>
                  <a:pt x="2434819" y="476643"/>
                  <a:pt x="2344553" y="513108"/>
                  <a:pt x="2402993" y="495759"/>
                </a:cubicBezTo>
                <a:cubicBezTo>
                  <a:pt x="2427272" y="493954"/>
                  <a:pt x="2510033" y="497438"/>
                  <a:pt x="2546212" y="517793"/>
                </a:cubicBezTo>
                <a:cubicBezTo>
                  <a:pt x="2557482" y="523108"/>
                  <a:pt x="2567606" y="531201"/>
                  <a:pt x="2579263" y="539827"/>
                </a:cubicBezTo>
                <a:cubicBezTo>
                  <a:pt x="2588498" y="546452"/>
                  <a:pt x="2602688" y="545751"/>
                  <a:pt x="2612314" y="550843"/>
                </a:cubicBezTo>
                <a:cubicBezTo>
                  <a:pt x="2625578" y="553693"/>
                  <a:pt x="2636439" y="566849"/>
                  <a:pt x="2656381" y="572877"/>
                </a:cubicBezTo>
                <a:cubicBezTo>
                  <a:pt x="2677769" y="584022"/>
                  <a:pt x="2772613" y="595433"/>
                  <a:pt x="2788584" y="594911"/>
                </a:cubicBezTo>
                <a:cubicBezTo>
                  <a:pt x="2799829" y="596423"/>
                  <a:pt x="2811076" y="603683"/>
                  <a:pt x="2821634" y="605928"/>
                </a:cubicBezTo>
                <a:cubicBezTo>
                  <a:pt x="2833916" y="612423"/>
                  <a:pt x="2850812" y="606703"/>
                  <a:pt x="2865702" y="616945"/>
                </a:cubicBezTo>
                <a:cubicBezTo>
                  <a:pt x="2879287" y="623284"/>
                  <a:pt x="2885801" y="633547"/>
                  <a:pt x="2898752" y="638978"/>
                </a:cubicBezTo>
                <a:cubicBezTo>
                  <a:pt x="2919976" y="648411"/>
                  <a:pt x="2964853" y="661012"/>
                  <a:pt x="2964853" y="661012"/>
                </a:cubicBezTo>
                <a:cubicBezTo>
                  <a:pt x="3040754" y="648321"/>
                  <a:pt x="3098459" y="660980"/>
                  <a:pt x="3163157" y="649995"/>
                </a:cubicBezTo>
                <a:cubicBezTo>
                  <a:pt x="3207057" y="640056"/>
                  <a:pt x="3269820" y="625670"/>
                  <a:pt x="3306376" y="605928"/>
                </a:cubicBezTo>
                <a:cubicBezTo>
                  <a:pt x="3320970" y="595948"/>
                  <a:pt x="3334842" y="591615"/>
                  <a:pt x="3350444" y="583894"/>
                </a:cubicBezTo>
                <a:cubicBezTo>
                  <a:pt x="3367191" y="578188"/>
                  <a:pt x="3390683" y="567966"/>
                  <a:pt x="3405528" y="561860"/>
                </a:cubicBezTo>
                <a:cubicBezTo>
                  <a:pt x="3432378" y="541080"/>
                  <a:pt x="3469398" y="546076"/>
                  <a:pt x="3493663" y="517793"/>
                </a:cubicBezTo>
                <a:cubicBezTo>
                  <a:pt x="3546314" y="468555"/>
                  <a:pt x="3506338" y="495320"/>
                  <a:pt x="3592815" y="440675"/>
                </a:cubicBezTo>
                <a:cubicBezTo>
                  <a:pt x="3605605" y="425745"/>
                  <a:pt x="3609715" y="410477"/>
                  <a:pt x="3625865" y="396607"/>
                </a:cubicBezTo>
                <a:cubicBezTo>
                  <a:pt x="3634613" y="383816"/>
                  <a:pt x="3650975" y="384054"/>
                  <a:pt x="3658916" y="374574"/>
                </a:cubicBezTo>
                <a:cubicBezTo>
                  <a:pt x="3671286" y="358922"/>
                  <a:pt x="3689655" y="341635"/>
                  <a:pt x="3702984" y="330506"/>
                </a:cubicBezTo>
                <a:cubicBezTo>
                  <a:pt x="3715163" y="321852"/>
                  <a:pt x="3726098" y="317479"/>
                  <a:pt x="3736034" y="308472"/>
                </a:cubicBezTo>
                <a:cubicBezTo>
                  <a:pt x="3794107" y="251818"/>
                  <a:pt x="3713156" y="294758"/>
                  <a:pt x="3802135" y="231354"/>
                </a:cubicBezTo>
                <a:cubicBezTo>
                  <a:pt x="3815409" y="218070"/>
                  <a:pt x="3835659" y="206268"/>
                  <a:pt x="3846203" y="198304"/>
                </a:cubicBezTo>
                <a:cubicBezTo>
                  <a:pt x="3974544" y="103327"/>
                  <a:pt x="3875427" y="130009"/>
                  <a:pt x="3956372" y="99152"/>
                </a:cubicBezTo>
                <a:cubicBezTo>
                  <a:pt x="3960029" y="87691"/>
                  <a:pt x="3969500" y="74343"/>
                  <a:pt x="3978405" y="66101"/>
                </a:cubicBezTo>
                <a:cubicBezTo>
                  <a:pt x="4010547" y="15852"/>
                  <a:pt x="4000872" y="69709"/>
                  <a:pt x="4033490" y="11017"/>
                </a:cubicBezTo>
                <a:cubicBezTo>
                  <a:pt x="4035426" y="7335"/>
                  <a:pt x="4033544" y="3780"/>
                  <a:pt x="4033490"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8D866BB9-9C48-4887-85B0-62E72E8EABAE}"/>
              </a:ext>
            </a:extLst>
          </p:cNvPr>
          <p:cNvSpPr/>
          <p:nvPr/>
        </p:nvSpPr>
        <p:spPr>
          <a:xfrm>
            <a:off x="5306978" y="4583016"/>
            <a:ext cx="2151441" cy="1014575"/>
          </a:xfrm>
          <a:custGeom>
            <a:avLst/>
            <a:gdLst>
              <a:gd name="connsiteX0" fmla="*/ 12452 w 2151441"/>
              <a:gd name="connsiteY0" fmla="*/ 1014575 h 1014575"/>
              <a:gd name="connsiteX1" fmla="*/ 106456 w 2151441"/>
              <a:gd name="connsiteY1" fmla="*/ 799190 h 1014575"/>
              <a:gd name="connsiteX2" fmla="*/ 124082 w 2151441"/>
              <a:gd name="connsiteY2" fmla="*/ 804858 h 1014575"/>
              <a:gd name="connsiteX3" fmla="*/ 171084 w 2151441"/>
              <a:gd name="connsiteY3" fmla="*/ 872874 h 1014575"/>
              <a:gd name="connsiteX4" fmla="*/ 182835 w 2151441"/>
              <a:gd name="connsiteY4" fmla="*/ 889878 h 1014575"/>
              <a:gd name="connsiteX5" fmla="*/ 218086 w 2151441"/>
              <a:gd name="connsiteY5" fmla="*/ 912551 h 1014575"/>
              <a:gd name="connsiteX6" fmla="*/ 259213 w 2151441"/>
              <a:gd name="connsiteY6" fmla="*/ 906882 h 1014575"/>
              <a:gd name="connsiteX7" fmla="*/ 288590 w 2151441"/>
              <a:gd name="connsiteY7" fmla="*/ 872874 h 1014575"/>
              <a:gd name="connsiteX8" fmla="*/ 306215 w 2151441"/>
              <a:gd name="connsiteY8" fmla="*/ 861538 h 1014575"/>
              <a:gd name="connsiteX9" fmla="*/ 317966 w 2151441"/>
              <a:gd name="connsiteY9" fmla="*/ 844534 h 1014575"/>
              <a:gd name="connsiteX10" fmla="*/ 323842 w 2151441"/>
              <a:gd name="connsiteY10" fmla="*/ 827530 h 1014575"/>
              <a:gd name="connsiteX11" fmla="*/ 341467 w 2151441"/>
              <a:gd name="connsiteY11" fmla="*/ 816194 h 1014575"/>
              <a:gd name="connsiteX12" fmla="*/ 353218 w 2151441"/>
              <a:gd name="connsiteY12" fmla="*/ 799190 h 1014575"/>
              <a:gd name="connsiteX13" fmla="*/ 435471 w 2151441"/>
              <a:gd name="connsiteY13" fmla="*/ 793522 h 1014575"/>
              <a:gd name="connsiteX14" fmla="*/ 470723 w 2151441"/>
              <a:gd name="connsiteY14" fmla="*/ 804858 h 1014575"/>
              <a:gd name="connsiteX15" fmla="*/ 488349 w 2151441"/>
              <a:gd name="connsiteY15" fmla="*/ 816194 h 1014575"/>
              <a:gd name="connsiteX16" fmla="*/ 523601 w 2151441"/>
              <a:gd name="connsiteY16" fmla="*/ 827530 h 1014575"/>
              <a:gd name="connsiteX17" fmla="*/ 582353 w 2151441"/>
              <a:gd name="connsiteY17" fmla="*/ 821862 h 1014575"/>
              <a:gd name="connsiteX18" fmla="*/ 599980 w 2151441"/>
              <a:gd name="connsiteY18" fmla="*/ 816194 h 1014575"/>
              <a:gd name="connsiteX19" fmla="*/ 629356 w 2151441"/>
              <a:gd name="connsiteY19" fmla="*/ 782186 h 1014575"/>
              <a:gd name="connsiteX20" fmla="*/ 641106 w 2151441"/>
              <a:gd name="connsiteY20" fmla="*/ 748178 h 1014575"/>
              <a:gd name="connsiteX21" fmla="*/ 652857 w 2151441"/>
              <a:gd name="connsiteY21" fmla="*/ 731174 h 1014575"/>
              <a:gd name="connsiteX22" fmla="*/ 670483 w 2151441"/>
              <a:gd name="connsiteY22" fmla="*/ 697166 h 1014575"/>
              <a:gd name="connsiteX23" fmla="*/ 693983 w 2151441"/>
              <a:gd name="connsiteY23" fmla="*/ 668825 h 1014575"/>
              <a:gd name="connsiteX24" fmla="*/ 729235 w 2151441"/>
              <a:gd name="connsiteY24" fmla="*/ 657490 h 1014575"/>
              <a:gd name="connsiteX25" fmla="*/ 799739 w 2151441"/>
              <a:gd name="connsiteY25" fmla="*/ 663158 h 1014575"/>
              <a:gd name="connsiteX26" fmla="*/ 817365 w 2151441"/>
              <a:gd name="connsiteY26" fmla="*/ 674493 h 1014575"/>
              <a:gd name="connsiteX27" fmla="*/ 834990 w 2151441"/>
              <a:gd name="connsiteY27" fmla="*/ 680162 h 1014575"/>
              <a:gd name="connsiteX28" fmla="*/ 893743 w 2151441"/>
              <a:gd name="connsiteY28" fmla="*/ 708502 h 1014575"/>
              <a:gd name="connsiteX29" fmla="*/ 970121 w 2151441"/>
              <a:gd name="connsiteY29" fmla="*/ 697166 h 1014575"/>
              <a:gd name="connsiteX30" fmla="*/ 987747 w 2151441"/>
              <a:gd name="connsiteY30" fmla="*/ 691498 h 1014575"/>
              <a:gd name="connsiteX31" fmla="*/ 1005373 w 2151441"/>
              <a:gd name="connsiteY31" fmla="*/ 680162 h 1014575"/>
              <a:gd name="connsiteX32" fmla="*/ 1028874 w 2151441"/>
              <a:gd name="connsiteY32" fmla="*/ 646154 h 1014575"/>
              <a:gd name="connsiteX33" fmla="*/ 1070001 w 2151441"/>
              <a:gd name="connsiteY33" fmla="*/ 612146 h 1014575"/>
              <a:gd name="connsiteX34" fmla="*/ 1099377 w 2151441"/>
              <a:gd name="connsiteY34" fmla="*/ 572469 h 1014575"/>
              <a:gd name="connsiteX35" fmla="*/ 1122879 w 2151441"/>
              <a:gd name="connsiteY35" fmla="*/ 527125 h 1014575"/>
              <a:gd name="connsiteX36" fmla="*/ 1140504 w 2151441"/>
              <a:gd name="connsiteY36" fmla="*/ 476113 h 1014575"/>
              <a:gd name="connsiteX37" fmla="*/ 1152255 w 2151441"/>
              <a:gd name="connsiteY37" fmla="*/ 430769 h 1014575"/>
              <a:gd name="connsiteX38" fmla="*/ 1169881 w 2151441"/>
              <a:gd name="connsiteY38" fmla="*/ 385425 h 1014575"/>
              <a:gd name="connsiteX39" fmla="*/ 1175756 w 2151441"/>
              <a:gd name="connsiteY39" fmla="*/ 357085 h 1014575"/>
              <a:gd name="connsiteX40" fmla="*/ 1181631 w 2151441"/>
              <a:gd name="connsiteY40" fmla="*/ 311741 h 1014575"/>
              <a:gd name="connsiteX41" fmla="*/ 1187506 w 2151441"/>
              <a:gd name="connsiteY41" fmla="*/ 294736 h 1014575"/>
              <a:gd name="connsiteX42" fmla="*/ 1205132 w 2151441"/>
              <a:gd name="connsiteY42" fmla="*/ 289068 h 1014575"/>
              <a:gd name="connsiteX43" fmla="*/ 1222759 w 2151441"/>
              <a:gd name="connsiteY43" fmla="*/ 272065 h 1014575"/>
              <a:gd name="connsiteX44" fmla="*/ 1240384 w 2151441"/>
              <a:gd name="connsiteY44" fmla="*/ 266396 h 1014575"/>
              <a:gd name="connsiteX45" fmla="*/ 1281511 w 2151441"/>
              <a:gd name="connsiteY45" fmla="*/ 255060 h 1014575"/>
              <a:gd name="connsiteX46" fmla="*/ 1357889 w 2151441"/>
              <a:gd name="connsiteY46" fmla="*/ 266396 h 1014575"/>
              <a:gd name="connsiteX47" fmla="*/ 1375515 w 2151441"/>
              <a:gd name="connsiteY47" fmla="*/ 277733 h 1014575"/>
              <a:gd name="connsiteX48" fmla="*/ 1393141 w 2151441"/>
              <a:gd name="connsiteY48" fmla="*/ 283400 h 1014575"/>
              <a:gd name="connsiteX49" fmla="*/ 1416642 w 2151441"/>
              <a:gd name="connsiteY49" fmla="*/ 294736 h 1014575"/>
              <a:gd name="connsiteX50" fmla="*/ 1487146 w 2151441"/>
              <a:gd name="connsiteY50" fmla="*/ 306073 h 1014575"/>
              <a:gd name="connsiteX51" fmla="*/ 1504771 w 2151441"/>
              <a:gd name="connsiteY51" fmla="*/ 311741 h 1014575"/>
              <a:gd name="connsiteX52" fmla="*/ 1528273 w 2151441"/>
              <a:gd name="connsiteY52" fmla="*/ 317409 h 1014575"/>
              <a:gd name="connsiteX53" fmla="*/ 1545898 w 2151441"/>
              <a:gd name="connsiteY53" fmla="*/ 328744 h 1014575"/>
              <a:gd name="connsiteX54" fmla="*/ 1581150 w 2151441"/>
              <a:gd name="connsiteY54" fmla="*/ 340081 h 1014575"/>
              <a:gd name="connsiteX55" fmla="*/ 1686905 w 2151441"/>
              <a:gd name="connsiteY55" fmla="*/ 334412 h 1014575"/>
              <a:gd name="connsiteX56" fmla="*/ 1763283 w 2151441"/>
              <a:gd name="connsiteY56" fmla="*/ 311741 h 1014575"/>
              <a:gd name="connsiteX57" fmla="*/ 1786785 w 2151441"/>
              <a:gd name="connsiteY57" fmla="*/ 300404 h 1014575"/>
              <a:gd name="connsiteX58" fmla="*/ 1816161 w 2151441"/>
              <a:gd name="connsiteY58" fmla="*/ 289068 h 1014575"/>
              <a:gd name="connsiteX59" fmla="*/ 1863163 w 2151441"/>
              <a:gd name="connsiteY59" fmla="*/ 266396 h 1014575"/>
              <a:gd name="connsiteX60" fmla="*/ 1916041 w 2151441"/>
              <a:gd name="connsiteY60" fmla="*/ 226720 h 1014575"/>
              <a:gd name="connsiteX61" fmla="*/ 1933666 w 2151441"/>
              <a:gd name="connsiteY61" fmla="*/ 204048 h 1014575"/>
              <a:gd name="connsiteX62" fmla="*/ 1951292 w 2151441"/>
              <a:gd name="connsiteY62" fmla="*/ 192712 h 1014575"/>
              <a:gd name="connsiteX63" fmla="*/ 1974794 w 2151441"/>
              <a:gd name="connsiteY63" fmla="*/ 170040 h 1014575"/>
              <a:gd name="connsiteX64" fmla="*/ 1992419 w 2151441"/>
              <a:gd name="connsiteY64" fmla="*/ 158704 h 1014575"/>
              <a:gd name="connsiteX65" fmla="*/ 2027671 w 2151441"/>
              <a:gd name="connsiteY65" fmla="*/ 119028 h 1014575"/>
              <a:gd name="connsiteX66" fmla="*/ 2051172 w 2151441"/>
              <a:gd name="connsiteY66" fmla="*/ 102024 h 1014575"/>
              <a:gd name="connsiteX67" fmla="*/ 2109925 w 2151441"/>
              <a:gd name="connsiteY67" fmla="*/ 51012 h 1014575"/>
              <a:gd name="connsiteX68" fmla="*/ 2121675 w 2151441"/>
              <a:gd name="connsiteY68" fmla="*/ 34007 h 1014575"/>
              <a:gd name="connsiteX69" fmla="*/ 2151052 w 2151441"/>
              <a:gd name="connsiteY69" fmla="*/ 5668 h 1014575"/>
              <a:gd name="connsiteX70" fmla="*/ 2151052 w 2151441"/>
              <a:gd name="connsiteY70" fmla="*/ 0 h 10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151441" h="1014575" fill="none" extrusionOk="0">
                <a:moveTo>
                  <a:pt x="12452" y="1014575"/>
                </a:moveTo>
                <a:cubicBezTo>
                  <a:pt x="22224" y="781975"/>
                  <a:pt x="-73355" y="780995"/>
                  <a:pt x="106456" y="799190"/>
                </a:cubicBezTo>
                <a:cubicBezTo>
                  <a:pt x="113942" y="800667"/>
                  <a:pt x="118858" y="803419"/>
                  <a:pt x="124082" y="804858"/>
                </a:cubicBezTo>
                <a:cubicBezTo>
                  <a:pt x="135722" y="818627"/>
                  <a:pt x="151147" y="859479"/>
                  <a:pt x="171084" y="872874"/>
                </a:cubicBezTo>
                <a:cubicBezTo>
                  <a:pt x="174812" y="879774"/>
                  <a:pt x="177324" y="885317"/>
                  <a:pt x="182835" y="889878"/>
                </a:cubicBezTo>
                <a:cubicBezTo>
                  <a:pt x="192340" y="895253"/>
                  <a:pt x="209352" y="909941"/>
                  <a:pt x="218086" y="912551"/>
                </a:cubicBezTo>
                <a:cubicBezTo>
                  <a:pt x="235160" y="910619"/>
                  <a:pt x="244282" y="915113"/>
                  <a:pt x="259213" y="906882"/>
                </a:cubicBezTo>
                <a:cubicBezTo>
                  <a:pt x="296099" y="889171"/>
                  <a:pt x="267985" y="896521"/>
                  <a:pt x="288590" y="872874"/>
                </a:cubicBezTo>
                <a:cubicBezTo>
                  <a:pt x="292664" y="868040"/>
                  <a:pt x="299591" y="866137"/>
                  <a:pt x="306215" y="861538"/>
                </a:cubicBezTo>
                <a:cubicBezTo>
                  <a:pt x="309480" y="856528"/>
                  <a:pt x="315268" y="851920"/>
                  <a:pt x="317966" y="844534"/>
                </a:cubicBezTo>
                <a:cubicBezTo>
                  <a:pt x="321390" y="839818"/>
                  <a:pt x="319626" y="831714"/>
                  <a:pt x="323842" y="827530"/>
                </a:cubicBezTo>
                <a:cubicBezTo>
                  <a:pt x="326598" y="822102"/>
                  <a:pt x="336562" y="819054"/>
                  <a:pt x="341467" y="816194"/>
                </a:cubicBezTo>
                <a:cubicBezTo>
                  <a:pt x="345576" y="810347"/>
                  <a:pt x="347770" y="803626"/>
                  <a:pt x="353218" y="799190"/>
                </a:cubicBezTo>
                <a:cubicBezTo>
                  <a:pt x="380491" y="772008"/>
                  <a:pt x="400238" y="792689"/>
                  <a:pt x="435471" y="793522"/>
                </a:cubicBezTo>
                <a:cubicBezTo>
                  <a:pt x="447432" y="797140"/>
                  <a:pt x="460678" y="798829"/>
                  <a:pt x="470723" y="804858"/>
                </a:cubicBezTo>
                <a:cubicBezTo>
                  <a:pt x="476194" y="809302"/>
                  <a:pt x="482318" y="813483"/>
                  <a:pt x="488349" y="816194"/>
                </a:cubicBezTo>
                <a:cubicBezTo>
                  <a:pt x="499668" y="821046"/>
                  <a:pt x="523601" y="827530"/>
                  <a:pt x="523601" y="827530"/>
                </a:cubicBezTo>
                <a:cubicBezTo>
                  <a:pt x="541713" y="825905"/>
                  <a:pt x="564353" y="825956"/>
                  <a:pt x="582353" y="821862"/>
                </a:cubicBezTo>
                <a:cubicBezTo>
                  <a:pt x="588189" y="821019"/>
                  <a:pt x="596179" y="819948"/>
                  <a:pt x="599980" y="816194"/>
                </a:cubicBezTo>
                <a:cubicBezTo>
                  <a:pt x="664655" y="761054"/>
                  <a:pt x="586441" y="820921"/>
                  <a:pt x="629356" y="782186"/>
                </a:cubicBezTo>
                <a:cubicBezTo>
                  <a:pt x="633324" y="772473"/>
                  <a:pt x="635098" y="759477"/>
                  <a:pt x="641106" y="748178"/>
                </a:cubicBezTo>
                <a:cubicBezTo>
                  <a:pt x="644784" y="743801"/>
                  <a:pt x="649290" y="737353"/>
                  <a:pt x="652857" y="731174"/>
                </a:cubicBezTo>
                <a:cubicBezTo>
                  <a:pt x="662613" y="688077"/>
                  <a:pt x="624187" y="758386"/>
                  <a:pt x="670483" y="697166"/>
                </a:cubicBezTo>
                <a:cubicBezTo>
                  <a:pt x="677126" y="678631"/>
                  <a:pt x="672985" y="677118"/>
                  <a:pt x="693983" y="668825"/>
                </a:cubicBezTo>
                <a:cubicBezTo>
                  <a:pt x="705302" y="663972"/>
                  <a:pt x="729234" y="657490"/>
                  <a:pt x="729235" y="657490"/>
                </a:cubicBezTo>
                <a:cubicBezTo>
                  <a:pt x="752427" y="663606"/>
                  <a:pt x="777694" y="662454"/>
                  <a:pt x="799739" y="663158"/>
                </a:cubicBezTo>
                <a:cubicBezTo>
                  <a:pt x="805626" y="663458"/>
                  <a:pt x="811002" y="670204"/>
                  <a:pt x="817365" y="674493"/>
                </a:cubicBezTo>
                <a:cubicBezTo>
                  <a:pt x="822755" y="677041"/>
                  <a:pt x="829230" y="675472"/>
                  <a:pt x="834990" y="680162"/>
                </a:cubicBezTo>
                <a:cubicBezTo>
                  <a:pt x="895826" y="711076"/>
                  <a:pt x="840305" y="709126"/>
                  <a:pt x="893743" y="708502"/>
                </a:cubicBezTo>
                <a:cubicBezTo>
                  <a:pt x="912817" y="702914"/>
                  <a:pt x="939198" y="705337"/>
                  <a:pt x="970121" y="697166"/>
                </a:cubicBezTo>
                <a:cubicBezTo>
                  <a:pt x="975367" y="696347"/>
                  <a:pt x="982002" y="694646"/>
                  <a:pt x="987747" y="691498"/>
                </a:cubicBezTo>
                <a:cubicBezTo>
                  <a:pt x="993868" y="686537"/>
                  <a:pt x="999771" y="684015"/>
                  <a:pt x="1005373" y="680162"/>
                </a:cubicBezTo>
                <a:cubicBezTo>
                  <a:pt x="1014812" y="671540"/>
                  <a:pt x="1015429" y="649936"/>
                  <a:pt x="1028874" y="646154"/>
                </a:cubicBezTo>
                <a:cubicBezTo>
                  <a:pt x="1050500" y="631993"/>
                  <a:pt x="1049877" y="634245"/>
                  <a:pt x="1070001" y="612146"/>
                </a:cubicBezTo>
                <a:cubicBezTo>
                  <a:pt x="1072823" y="607439"/>
                  <a:pt x="1095237" y="580325"/>
                  <a:pt x="1099377" y="572469"/>
                </a:cubicBezTo>
                <a:cubicBezTo>
                  <a:pt x="1124085" y="514540"/>
                  <a:pt x="1086652" y="556524"/>
                  <a:pt x="1122879" y="527125"/>
                </a:cubicBezTo>
                <a:cubicBezTo>
                  <a:pt x="1135222" y="452766"/>
                  <a:pt x="1104785" y="527464"/>
                  <a:pt x="1140504" y="476113"/>
                </a:cubicBezTo>
                <a:cubicBezTo>
                  <a:pt x="1148979" y="460783"/>
                  <a:pt x="1145077" y="447026"/>
                  <a:pt x="1152255" y="430769"/>
                </a:cubicBezTo>
                <a:cubicBezTo>
                  <a:pt x="1153757" y="419866"/>
                  <a:pt x="1169859" y="396361"/>
                  <a:pt x="1169881" y="385425"/>
                </a:cubicBezTo>
                <a:cubicBezTo>
                  <a:pt x="1174477" y="377338"/>
                  <a:pt x="1174275" y="368375"/>
                  <a:pt x="1175756" y="357085"/>
                </a:cubicBezTo>
                <a:cubicBezTo>
                  <a:pt x="1177480" y="341171"/>
                  <a:pt x="1177266" y="327263"/>
                  <a:pt x="1181631" y="311741"/>
                </a:cubicBezTo>
                <a:cubicBezTo>
                  <a:pt x="1182179" y="305485"/>
                  <a:pt x="1182870" y="299262"/>
                  <a:pt x="1187506" y="294736"/>
                </a:cubicBezTo>
                <a:cubicBezTo>
                  <a:pt x="1192172" y="290636"/>
                  <a:pt x="1200630" y="291399"/>
                  <a:pt x="1205132" y="289068"/>
                </a:cubicBezTo>
                <a:cubicBezTo>
                  <a:pt x="1211285" y="285111"/>
                  <a:pt x="1216341" y="278282"/>
                  <a:pt x="1222759" y="272065"/>
                </a:cubicBezTo>
                <a:cubicBezTo>
                  <a:pt x="1228693" y="270087"/>
                  <a:pt x="1235515" y="268117"/>
                  <a:pt x="1240384" y="266396"/>
                </a:cubicBezTo>
                <a:cubicBezTo>
                  <a:pt x="1301813" y="255200"/>
                  <a:pt x="1242407" y="266444"/>
                  <a:pt x="1281511" y="255060"/>
                </a:cubicBezTo>
                <a:cubicBezTo>
                  <a:pt x="1291574" y="253613"/>
                  <a:pt x="1341519" y="260721"/>
                  <a:pt x="1357889" y="266396"/>
                </a:cubicBezTo>
                <a:cubicBezTo>
                  <a:pt x="1364450" y="267955"/>
                  <a:pt x="1369007" y="272821"/>
                  <a:pt x="1375515" y="277733"/>
                </a:cubicBezTo>
                <a:cubicBezTo>
                  <a:pt x="1380553" y="280852"/>
                  <a:pt x="1389215" y="280956"/>
                  <a:pt x="1393141" y="283400"/>
                </a:cubicBezTo>
                <a:cubicBezTo>
                  <a:pt x="1400914" y="286569"/>
                  <a:pt x="1408309" y="294651"/>
                  <a:pt x="1416642" y="294736"/>
                </a:cubicBezTo>
                <a:cubicBezTo>
                  <a:pt x="1429279" y="299195"/>
                  <a:pt x="1478486" y="306367"/>
                  <a:pt x="1487146" y="306073"/>
                </a:cubicBezTo>
                <a:cubicBezTo>
                  <a:pt x="1493864" y="307459"/>
                  <a:pt x="1498732" y="310838"/>
                  <a:pt x="1504771" y="311741"/>
                </a:cubicBezTo>
                <a:cubicBezTo>
                  <a:pt x="1511838" y="314052"/>
                  <a:pt x="1520457" y="316653"/>
                  <a:pt x="1528273" y="317409"/>
                </a:cubicBezTo>
                <a:cubicBezTo>
                  <a:pt x="1534297" y="320196"/>
                  <a:pt x="1538711" y="327219"/>
                  <a:pt x="1545898" y="328744"/>
                </a:cubicBezTo>
                <a:cubicBezTo>
                  <a:pt x="1557217" y="333596"/>
                  <a:pt x="1581150" y="340081"/>
                  <a:pt x="1581150" y="340081"/>
                </a:cubicBezTo>
                <a:cubicBezTo>
                  <a:pt x="1608935" y="343051"/>
                  <a:pt x="1659875" y="337792"/>
                  <a:pt x="1686905" y="334412"/>
                </a:cubicBezTo>
                <a:cubicBezTo>
                  <a:pt x="1711593" y="336611"/>
                  <a:pt x="1739755" y="322307"/>
                  <a:pt x="1763283" y="311741"/>
                </a:cubicBezTo>
                <a:cubicBezTo>
                  <a:pt x="1769145" y="309217"/>
                  <a:pt x="1778265" y="304518"/>
                  <a:pt x="1786785" y="300404"/>
                </a:cubicBezTo>
                <a:cubicBezTo>
                  <a:pt x="1797433" y="298215"/>
                  <a:pt x="1806320" y="293173"/>
                  <a:pt x="1816161" y="289068"/>
                </a:cubicBezTo>
                <a:cubicBezTo>
                  <a:pt x="1835181" y="281841"/>
                  <a:pt x="1850598" y="279048"/>
                  <a:pt x="1863163" y="266396"/>
                </a:cubicBezTo>
                <a:cubicBezTo>
                  <a:pt x="1888921" y="240362"/>
                  <a:pt x="1876046" y="253985"/>
                  <a:pt x="1916041" y="226720"/>
                </a:cubicBezTo>
                <a:cubicBezTo>
                  <a:pt x="1921286" y="219166"/>
                  <a:pt x="1926478" y="212278"/>
                  <a:pt x="1933666" y="204048"/>
                </a:cubicBezTo>
                <a:cubicBezTo>
                  <a:pt x="1939062" y="197686"/>
                  <a:pt x="1945905" y="197633"/>
                  <a:pt x="1951292" y="192712"/>
                </a:cubicBezTo>
                <a:cubicBezTo>
                  <a:pt x="1960058" y="183790"/>
                  <a:pt x="1965239" y="174130"/>
                  <a:pt x="1974794" y="170040"/>
                </a:cubicBezTo>
                <a:cubicBezTo>
                  <a:pt x="1979428" y="165748"/>
                  <a:pt x="1986879" y="162952"/>
                  <a:pt x="1992419" y="158704"/>
                </a:cubicBezTo>
                <a:cubicBezTo>
                  <a:pt x="2032801" y="126981"/>
                  <a:pt x="1994049" y="158303"/>
                  <a:pt x="2027671" y="119028"/>
                </a:cubicBezTo>
                <a:cubicBezTo>
                  <a:pt x="2035099" y="112714"/>
                  <a:pt x="2043729" y="110086"/>
                  <a:pt x="2051172" y="102024"/>
                </a:cubicBezTo>
                <a:cubicBezTo>
                  <a:pt x="2112869" y="50080"/>
                  <a:pt x="2079436" y="85144"/>
                  <a:pt x="2109925" y="51012"/>
                </a:cubicBezTo>
                <a:cubicBezTo>
                  <a:pt x="2113506" y="44856"/>
                  <a:pt x="2116650" y="38427"/>
                  <a:pt x="2121675" y="34007"/>
                </a:cubicBezTo>
                <a:cubicBezTo>
                  <a:pt x="2151505" y="10605"/>
                  <a:pt x="2134523" y="40460"/>
                  <a:pt x="2151052" y="5668"/>
                </a:cubicBezTo>
                <a:cubicBezTo>
                  <a:pt x="2151766" y="3744"/>
                  <a:pt x="2151208" y="1503"/>
                  <a:pt x="2151052" y="0"/>
                </a:cubicBezTo>
              </a:path>
              <a:path w="2151441" h="1014575" stroke="0" extrusionOk="0">
                <a:moveTo>
                  <a:pt x="12452" y="1014575"/>
                </a:moveTo>
                <a:cubicBezTo>
                  <a:pt x="34380" y="783883"/>
                  <a:pt x="-46436" y="776682"/>
                  <a:pt x="106456" y="799190"/>
                </a:cubicBezTo>
                <a:cubicBezTo>
                  <a:pt x="112047" y="799678"/>
                  <a:pt x="118753" y="803249"/>
                  <a:pt x="124082" y="804858"/>
                </a:cubicBezTo>
                <a:cubicBezTo>
                  <a:pt x="146457" y="834627"/>
                  <a:pt x="148975" y="858267"/>
                  <a:pt x="171084" y="872874"/>
                </a:cubicBezTo>
                <a:cubicBezTo>
                  <a:pt x="173627" y="879595"/>
                  <a:pt x="176003" y="887124"/>
                  <a:pt x="182835" y="889878"/>
                </a:cubicBezTo>
                <a:cubicBezTo>
                  <a:pt x="192889" y="891693"/>
                  <a:pt x="207670" y="911376"/>
                  <a:pt x="218086" y="912551"/>
                </a:cubicBezTo>
                <a:cubicBezTo>
                  <a:pt x="234548" y="909443"/>
                  <a:pt x="245843" y="910243"/>
                  <a:pt x="259213" y="906882"/>
                </a:cubicBezTo>
                <a:cubicBezTo>
                  <a:pt x="303568" y="892020"/>
                  <a:pt x="277939" y="897509"/>
                  <a:pt x="288590" y="872874"/>
                </a:cubicBezTo>
                <a:cubicBezTo>
                  <a:pt x="293959" y="867393"/>
                  <a:pt x="300193" y="865113"/>
                  <a:pt x="306215" y="861538"/>
                </a:cubicBezTo>
                <a:cubicBezTo>
                  <a:pt x="310416" y="855758"/>
                  <a:pt x="315452" y="850560"/>
                  <a:pt x="317966" y="844534"/>
                </a:cubicBezTo>
                <a:cubicBezTo>
                  <a:pt x="321619" y="840431"/>
                  <a:pt x="321285" y="831886"/>
                  <a:pt x="323842" y="827530"/>
                </a:cubicBezTo>
                <a:cubicBezTo>
                  <a:pt x="328942" y="821810"/>
                  <a:pt x="335521" y="818374"/>
                  <a:pt x="341467" y="816194"/>
                </a:cubicBezTo>
                <a:cubicBezTo>
                  <a:pt x="345351" y="812183"/>
                  <a:pt x="348511" y="803459"/>
                  <a:pt x="353218" y="799190"/>
                </a:cubicBezTo>
                <a:cubicBezTo>
                  <a:pt x="376815" y="776045"/>
                  <a:pt x="397801" y="790189"/>
                  <a:pt x="435471" y="793522"/>
                </a:cubicBezTo>
                <a:cubicBezTo>
                  <a:pt x="448337" y="798557"/>
                  <a:pt x="457172" y="798658"/>
                  <a:pt x="470723" y="804858"/>
                </a:cubicBezTo>
                <a:cubicBezTo>
                  <a:pt x="476266" y="809244"/>
                  <a:pt x="481663" y="813567"/>
                  <a:pt x="488349" y="816194"/>
                </a:cubicBezTo>
                <a:cubicBezTo>
                  <a:pt x="499668" y="821048"/>
                  <a:pt x="523601" y="827530"/>
                  <a:pt x="523601" y="827530"/>
                </a:cubicBezTo>
                <a:cubicBezTo>
                  <a:pt x="544180" y="825883"/>
                  <a:pt x="561326" y="825244"/>
                  <a:pt x="582353" y="821862"/>
                </a:cubicBezTo>
                <a:cubicBezTo>
                  <a:pt x="588431" y="820782"/>
                  <a:pt x="595650" y="819755"/>
                  <a:pt x="599980" y="816194"/>
                </a:cubicBezTo>
                <a:cubicBezTo>
                  <a:pt x="660875" y="760692"/>
                  <a:pt x="564720" y="833447"/>
                  <a:pt x="629356" y="782186"/>
                </a:cubicBezTo>
                <a:cubicBezTo>
                  <a:pt x="631412" y="772066"/>
                  <a:pt x="633911" y="758075"/>
                  <a:pt x="641106" y="748178"/>
                </a:cubicBezTo>
                <a:cubicBezTo>
                  <a:pt x="645559" y="743242"/>
                  <a:pt x="649630" y="738105"/>
                  <a:pt x="652857" y="731174"/>
                </a:cubicBezTo>
                <a:cubicBezTo>
                  <a:pt x="680519" y="673432"/>
                  <a:pt x="628569" y="746269"/>
                  <a:pt x="670483" y="697166"/>
                </a:cubicBezTo>
                <a:cubicBezTo>
                  <a:pt x="677372" y="678062"/>
                  <a:pt x="673239" y="677396"/>
                  <a:pt x="693983" y="668825"/>
                </a:cubicBezTo>
                <a:cubicBezTo>
                  <a:pt x="705302" y="663972"/>
                  <a:pt x="729234" y="657490"/>
                  <a:pt x="729235" y="657490"/>
                </a:cubicBezTo>
                <a:cubicBezTo>
                  <a:pt x="752547" y="666386"/>
                  <a:pt x="778387" y="660350"/>
                  <a:pt x="799739" y="663158"/>
                </a:cubicBezTo>
                <a:cubicBezTo>
                  <a:pt x="806391" y="664752"/>
                  <a:pt x="810050" y="670772"/>
                  <a:pt x="817365" y="674493"/>
                </a:cubicBezTo>
                <a:cubicBezTo>
                  <a:pt x="822661" y="678673"/>
                  <a:pt x="829357" y="675724"/>
                  <a:pt x="834990" y="680162"/>
                </a:cubicBezTo>
                <a:cubicBezTo>
                  <a:pt x="878579" y="708393"/>
                  <a:pt x="851250" y="688261"/>
                  <a:pt x="893743" y="708502"/>
                </a:cubicBezTo>
                <a:cubicBezTo>
                  <a:pt x="918167" y="705306"/>
                  <a:pt x="943156" y="696930"/>
                  <a:pt x="970121" y="697166"/>
                </a:cubicBezTo>
                <a:cubicBezTo>
                  <a:pt x="977305" y="696308"/>
                  <a:pt x="983084" y="694928"/>
                  <a:pt x="987747" y="691498"/>
                </a:cubicBezTo>
                <a:cubicBezTo>
                  <a:pt x="994048" y="689438"/>
                  <a:pt x="997913" y="683544"/>
                  <a:pt x="1005373" y="680162"/>
                </a:cubicBezTo>
                <a:cubicBezTo>
                  <a:pt x="1015598" y="666409"/>
                  <a:pt x="1018923" y="655157"/>
                  <a:pt x="1028874" y="646154"/>
                </a:cubicBezTo>
                <a:cubicBezTo>
                  <a:pt x="1049886" y="632697"/>
                  <a:pt x="1050296" y="633689"/>
                  <a:pt x="1070001" y="612146"/>
                </a:cubicBezTo>
                <a:cubicBezTo>
                  <a:pt x="1073115" y="607676"/>
                  <a:pt x="1093708" y="580482"/>
                  <a:pt x="1099377" y="572469"/>
                </a:cubicBezTo>
                <a:cubicBezTo>
                  <a:pt x="1132516" y="518263"/>
                  <a:pt x="1096712" y="568324"/>
                  <a:pt x="1122879" y="527125"/>
                </a:cubicBezTo>
                <a:cubicBezTo>
                  <a:pt x="1126084" y="431963"/>
                  <a:pt x="1109815" y="542183"/>
                  <a:pt x="1140504" y="476113"/>
                </a:cubicBezTo>
                <a:cubicBezTo>
                  <a:pt x="1143664" y="461774"/>
                  <a:pt x="1148909" y="448462"/>
                  <a:pt x="1152255" y="430769"/>
                </a:cubicBezTo>
                <a:cubicBezTo>
                  <a:pt x="1153735" y="424019"/>
                  <a:pt x="1168701" y="394360"/>
                  <a:pt x="1169881" y="385425"/>
                </a:cubicBezTo>
                <a:cubicBezTo>
                  <a:pt x="1172608" y="375570"/>
                  <a:pt x="1172313" y="367042"/>
                  <a:pt x="1175756" y="357085"/>
                </a:cubicBezTo>
                <a:cubicBezTo>
                  <a:pt x="1178577" y="341325"/>
                  <a:pt x="1179333" y="326936"/>
                  <a:pt x="1181631" y="311741"/>
                </a:cubicBezTo>
                <a:cubicBezTo>
                  <a:pt x="1182553" y="306881"/>
                  <a:pt x="1183078" y="300289"/>
                  <a:pt x="1187506" y="294736"/>
                </a:cubicBezTo>
                <a:cubicBezTo>
                  <a:pt x="1191753" y="290416"/>
                  <a:pt x="1199911" y="292460"/>
                  <a:pt x="1205132" y="289068"/>
                </a:cubicBezTo>
                <a:cubicBezTo>
                  <a:pt x="1211379" y="283108"/>
                  <a:pt x="1216747" y="277847"/>
                  <a:pt x="1222759" y="272065"/>
                </a:cubicBezTo>
                <a:cubicBezTo>
                  <a:pt x="1227647" y="268580"/>
                  <a:pt x="1233190" y="267782"/>
                  <a:pt x="1240384" y="266396"/>
                </a:cubicBezTo>
                <a:cubicBezTo>
                  <a:pt x="1293933" y="250037"/>
                  <a:pt x="1248896" y="264446"/>
                  <a:pt x="1281511" y="255060"/>
                </a:cubicBezTo>
                <a:cubicBezTo>
                  <a:pt x="1292492" y="255863"/>
                  <a:pt x="1339835" y="258501"/>
                  <a:pt x="1357889" y="266396"/>
                </a:cubicBezTo>
                <a:cubicBezTo>
                  <a:pt x="1363201" y="269210"/>
                  <a:pt x="1369274" y="273587"/>
                  <a:pt x="1375515" y="277733"/>
                </a:cubicBezTo>
                <a:cubicBezTo>
                  <a:pt x="1380809" y="280710"/>
                  <a:pt x="1387589" y="280978"/>
                  <a:pt x="1393141" y="283400"/>
                </a:cubicBezTo>
                <a:cubicBezTo>
                  <a:pt x="1400703" y="285762"/>
                  <a:pt x="1408063" y="292013"/>
                  <a:pt x="1416642" y="294736"/>
                </a:cubicBezTo>
                <a:cubicBezTo>
                  <a:pt x="1427994" y="300589"/>
                  <a:pt x="1478602" y="306344"/>
                  <a:pt x="1487146" y="306073"/>
                </a:cubicBezTo>
                <a:cubicBezTo>
                  <a:pt x="1493079" y="307408"/>
                  <a:pt x="1498992" y="310371"/>
                  <a:pt x="1504771" y="311741"/>
                </a:cubicBezTo>
                <a:cubicBezTo>
                  <a:pt x="1510944" y="315514"/>
                  <a:pt x="1520499" y="312792"/>
                  <a:pt x="1528273" y="317409"/>
                </a:cubicBezTo>
                <a:cubicBezTo>
                  <a:pt x="1535080" y="320343"/>
                  <a:pt x="1538862" y="325941"/>
                  <a:pt x="1545898" y="328744"/>
                </a:cubicBezTo>
                <a:cubicBezTo>
                  <a:pt x="1557217" y="333597"/>
                  <a:pt x="1581150" y="340081"/>
                  <a:pt x="1581150" y="340081"/>
                </a:cubicBezTo>
                <a:cubicBezTo>
                  <a:pt x="1618856" y="335932"/>
                  <a:pt x="1652807" y="341417"/>
                  <a:pt x="1686905" y="334412"/>
                </a:cubicBezTo>
                <a:cubicBezTo>
                  <a:pt x="1710109" y="328799"/>
                  <a:pt x="1746099" y="322078"/>
                  <a:pt x="1763283" y="311741"/>
                </a:cubicBezTo>
                <a:cubicBezTo>
                  <a:pt x="1771109" y="306888"/>
                  <a:pt x="1778064" y="305104"/>
                  <a:pt x="1786785" y="300404"/>
                </a:cubicBezTo>
                <a:cubicBezTo>
                  <a:pt x="1795780" y="297400"/>
                  <a:pt x="1807882" y="292422"/>
                  <a:pt x="1816161" y="289068"/>
                </a:cubicBezTo>
                <a:cubicBezTo>
                  <a:pt x="1830700" y="278766"/>
                  <a:pt x="1850288" y="280725"/>
                  <a:pt x="1863163" y="266396"/>
                </a:cubicBezTo>
                <a:cubicBezTo>
                  <a:pt x="1891719" y="242497"/>
                  <a:pt x="1869778" y="254908"/>
                  <a:pt x="1916041" y="226720"/>
                </a:cubicBezTo>
                <a:cubicBezTo>
                  <a:pt x="1924369" y="218829"/>
                  <a:pt x="1924492" y="211358"/>
                  <a:pt x="1933666" y="204048"/>
                </a:cubicBezTo>
                <a:cubicBezTo>
                  <a:pt x="1938514" y="198425"/>
                  <a:pt x="1947491" y="197784"/>
                  <a:pt x="1951292" y="192712"/>
                </a:cubicBezTo>
                <a:cubicBezTo>
                  <a:pt x="1958126" y="184768"/>
                  <a:pt x="1968063" y="175351"/>
                  <a:pt x="1974794" y="170040"/>
                </a:cubicBezTo>
                <a:cubicBezTo>
                  <a:pt x="1981335" y="165586"/>
                  <a:pt x="1987382" y="163938"/>
                  <a:pt x="1992419" y="158704"/>
                </a:cubicBezTo>
                <a:cubicBezTo>
                  <a:pt x="2028020" y="128513"/>
                  <a:pt x="1987029" y="155532"/>
                  <a:pt x="2027671" y="119028"/>
                </a:cubicBezTo>
                <a:cubicBezTo>
                  <a:pt x="2035966" y="110931"/>
                  <a:pt x="2045100" y="106687"/>
                  <a:pt x="2051172" y="102024"/>
                </a:cubicBezTo>
                <a:cubicBezTo>
                  <a:pt x="2117736" y="50789"/>
                  <a:pt x="2066937" y="67122"/>
                  <a:pt x="2109925" y="51012"/>
                </a:cubicBezTo>
                <a:cubicBezTo>
                  <a:pt x="2112419" y="45173"/>
                  <a:pt x="2117017" y="38006"/>
                  <a:pt x="2121675" y="34007"/>
                </a:cubicBezTo>
                <a:cubicBezTo>
                  <a:pt x="2143836" y="10639"/>
                  <a:pt x="2128269" y="35751"/>
                  <a:pt x="2151052" y="5668"/>
                </a:cubicBezTo>
                <a:cubicBezTo>
                  <a:pt x="2152058" y="3801"/>
                  <a:pt x="2151233" y="2252"/>
                  <a:pt x="2151052"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A792D38-36CD-4A8C-AA2F-F364657F7095}"/>
              </a:ext>
            </a:extLst>
          </p:cNvPr>
          <p:cNvCxnSpPr/>
          <p:nvPr/>
        </p:nvCxnSpPr>
        <p:spPr>
          <a:xfrm>
            <a:off x="5177928" y="1806766"/>
            <a:ext cx="129050" cy="343726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554274D-FE54-4D6B-A777-F76AF5CD6A8D}"/>
              </a:ext>
            </a:extLst>
          </p:cNvPr>
          <p:cNvSpPr txBox="1"/>
          <p:nvPr/>
        </p:nvSpPr>
        <p:spPr>
          <a:xfrm>
            <a:off x="4732934" y="1244639"/>
            <a:ext cx="889987" cy="369332"/>
          </a:xfrm>
          <a:prstGeom prst="rect">
            <a:avLst/>
          </a:prstGeom>
          <a:noFill/>
        </p:spPr>
        <p:txBody>
          <a:bodyPr wrap="none" rtlCol="0">
            <a:spAutoFit/>
          </a:bodyPr>
          <a:lstStyle/>
          <a:p>
            <a:r>
              <a:rPr lang="en-US" dirty="0"/>
              <a:t>Failure</a:t>
            </a:r>
          </a:p>
        </p:txBody>
      </p:sp>
      <p:sp>
        <p:nvSpPr>
          <p:cNvPr id="14" name="TextBox 13">
            <a:extLst>
              <a:ext uri="{FF2B5EF4-FFF2-40B4-BE49-F238E27FC236}">
                <a16:creationId xmlns:a16="http://schemas.microsoft.com/office/drawing/2014/main" id="{C4350158-E104-44A8-8225-5BB0D48D1609}"/>
              </a:ext>
            </a:extLst>
          </p:cNvPr>
          <p:cNvSpPr txBox="1"/>
          <p:nvPr/>
        </p:nvSpPr>
        <p:spPr>
          <a:xfrm>
            <a:off x="1033634" y="2181339"/>
            <a:ext cx="2121093" cy="369332"/>
          </a:xfrm>
          <a:prstGeom prst="rect">
            <a:avLst/>
          </a:prstGeom>
          <a:noFill/>
        </p:spPr>
        <p:txBody>
          <a:bodyPr wrap="none" rtlCol="0">
            <a:spAutoFit/>
          </a:bodyPr>
          <a:lstStyle/>
          <a:p>
            <a:r>
              <a:rPr lang="en-US" dirty="0"/>
              <a:t>Blissful ignorance?</a:t>
            </a:r>
          </a:p>
        </p:txBody>
      </p:sp>
      <p:sp>
        <p:nvSpPr>
          <p:cNvPr id="15" name="TextBox 14">
            <a:extLst>
              <a:ext uri="{FF2B5EF4-FFF2-40B4-BE49-F238E27FC236}">
                <a16:creationId xmlns:a16="http://schemas.microsoft.com/office/drawing/2014/main" id="{00C9242F-7DC0-4074-A6DA-4E4DAD2DFE7D}"/>
              </a:ext>
            </a:extLst>
          </p:cNvPr>
          <p:cNvSpPr txBox="1"/>
          <p:nvPr/>
        </p:nvSpPr>
        <p:spPr>
          <a:xfrm>
            <a:off x="5306978" y="5737951"/>
            <a:ext cx="3172663" cy="369332"/>
          </a:xfrm>
          <a:prstGeom prst="rect">
            <a:avLst/>
          </a:prstGeom>
          <a:noFill/>
        </p:spPr>
        <p:txBody>
          <a:bodyPr wrap="none" rtlCol="0">
            <a:spAutoFit/>
          </a:bodyPr>
          <a:lstStyle/>
          <a:p>
            <a:r>
              <a:rPr lang="en-US" dirty="0"/>
              <a:t>Navigating grief, pain, shame</a:t>
            </a:r>
          </a:p>
        </p:txBody>
      </p:sp>
    </p:spTree>
    <p:extLst>
      <p:ext uri="{BB962C8B-B14F-4D97-AF65-F5344CB8AC3E}">
        <p14:creationId xmlns:p14="http://schemas.microsoft.com/office/powerpoint/2010/main" val="304386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CC84CDB-48DE-405C-BE7F-0B6E47D25F40}"/>
              </a:ext>
            </a:extLst>
          </p:cNvPr>
          <p:cNvSpPr/>
          <p:nvPr/>
        </p:nvSpPr>
        <p:spPr>
          <a:xfrm>
            <a:off x="1034269" y="1685580"/>
            <a:ext cx="4034219" cy="1972019"/>
          </a:xfrm>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fill="none" extrusionOk="0">
                <a:moveTo>
                  <a:pt x="23350" y="1972019"/>
                </a:moveTo>
                <a:cubicBezTo>
                  <a:pt x="70754" y="1508861"/>
                  <a:pt x="-129059" y="1518377"/>
                  <a:pt x="199620" y="1553378"/>
                </a:cubicBezTo>
                <a:cubicBezTo>
                  <a:pt x="212452" y="1555453"/>
                  <a:pt x="223270" y="1561840"/>
                  <a:pt x="232670" y="1564395"/>
                </a:cubicBezTo>
                <a:cubicBezTo>
                  <a:pt x="269350" y="1593325"/>
                  <a:pt x="280197" y="1654992"/>
                  <a:pt x="320805" y="1696598"/>
                </a:cubicBezTo>
                <a:cubicBezTo>
                  <a:pt x="327848" y="1709579"/>
                  <a:pt x="332368" y="1721128"/>
                  <a:pt x="342839" y="1729648"/>
                </a:cubicBezTo>
                <a:cubicBezTo>
                  <a:pt x="375064" y="1745376"/>
                  <a:pt x="381994" y="1766478"/>
                  <a:pt x="408940" y="1773716"/>
                </a:cubicBezTo>
                <a:cubicBezTo>
                  <a:pt x="440242" y="1769974"/>
                  <a:pt x="458794" y="1777042"/>
                  <a:pt x="486058" y="1762699"/>
                </a:cubicBezTo>
                <a:cubicBezTo>
                  <a:pt x="561562" y="1730420"/>
                  <a:pt x="499146" y="1744261"/>
                  <a:pt x="541143" y="1696598"/>
                </a:cubicBezTo>
                <a:cubicBezTo>
                  <a:pt x="548306" y="1687853"/>
                  <a:pt x="562888" y="1682224"/>
                  <a:pt x="574193" y="1674564"/>
                </a:cubicBezTo>
                <a:cubicBezTo>
                  <a:pt x="579297" y="1665805"/>
                  <a:pt x="590422" y="1653684"/>
                  <a:pt x="596227" y="1641513"/>
                </a:cubicBezTo>
                <a:cubicBezTo>
                  <a:pt x="601850" y="1631539"/>
                  <a:pt x="599049" y="1616223"/>
                  <a:pt x="607244" y="1608463"/>
                </a:cubicBezTo>
                <a:cubicBezTo>
                  <a:pt x="611777" y="1597878"/>
                  <a:pt x="629938" y="1593148"/>
                  <a:pt x="640294" y="1586429"/>
                </a:cubicBezTo>
                <a:cubicBezTo>
                  <a:pt x="648180" y="1574907"/>
                  <a:pt x="651625" y="1561618"/>
                  <a:pt x="662328" y="1553378"/>
                </a:cubicBezTo>
                <a:cubicBezTo>
                  <a:pt x="715370" y="1498287"/>
                  <a:pt x="750814" y="1540831"/>
                  <a:pt x="816564" y="1542362"/>
                </a:cubicBezTo>
                <a:cubicBezTo>
                  <a:pt x="839410" y="1549082"/>
                  <a:pt x="866125" y="1557893"/>
                  <a:pt x="882665" y="1564395"/>
                </a:cubicBezTo>
                <a:cubicBezTo>
                  <a:pt x="893397" y="1572209"/>
                  <a:pt x="904605" y="1581183"/>
                  <a:pt x="915716" y="1586429"/>
                </a:cubicBezTo>
                <a:cubicBezTo>
                  <a:pt x="936940" y="1595861"/>
                  <a:pt x="981817" y="1608463"/>
                  <a:pt x="981817" y="1608463"/>
                </a:cubicBezTo>
                <a:cubicBezTo>
                  <a:pt x="1010900" y="1606159"/>
                  <a:pt x="1063915" y="1610037"/>
                  <a:pt x="1091986" y="1597446"/>
                </a:cubicBezTo>
                <a:cubicBezTo>
                  <a:pt x="1101956" y="1596023"/>
                  <a:pt x="1118036" y="1593655"/>
                  <a:pt x="1125037" y="1586429"/>
                </a:cubicBezTo>
                <a:cubicBezTo>
                  <a:pt x="1239810" y="1476007"/>
                  <a:pt x="1100747" y="1595621"/>
                  <a:pt x="1180121" y="1520328"/>
                </a:cubicBezTo>
                <a:cubicBezTo>
                  <a:pt x="1187548" y="1500936"/>
                  <a:pt x="1192832" y="1479153"/>
                  <a:pt x="1202155" y="1454227"/>
                </a:cubicBezTo>
                <a:cubicBezTo>
                  <a:pt x="1209127" y="1445219"/>
                  <a:pt x="1214497" y="1433813"/>
                  <a:pt x="1224188" y="1421176"/>
                </a:cubicBezTo>
                <a:cubicBezTo>
                  <a:pt x="1258495" y="1332936"/>
                  <a:pt x="1179800" y="1463936"/>
                  <a:pt x="1257239" y="1355075"/>
                </a:cubicBezTo>
                <a:cubicBezTo>
                  <a:pt x="1270694" y="1318700"/>
                  <a:pt x="1262104" y="1316689"/>
                  <a:pt x="1301306" y="1299990"/>
                </a:cubicBezTo>
                <a:cubicBezTo>
                  <a:pt x="1322530" y="1290557"/>
                  <a:pt x="1367407" y="1277957"/>
                  <a:pt x="1367408" y="1277957"/>
                </a:cubicBezTo>
                <a:cubicBezTo>
                  <a:pt x="1411240" y="1284846"/>
                  <a:pt x="1459296" y="1290904"/>
                  <a:pt x="1499610" y="1288974"/>
                </a:cubicBezTo>
                <a:cubicBezTo>
                  <a:pt x="1511440" y="1290418"/>
                  <a:pt x="1520726" y="1302690"/>
                  <a:pt x="1532661" y="1311007"/>
                </a:cubicBezTo>
                <a:cubicBezTo>
                  <a:pt x="1541343" y="1314772"/>
                  <a:pt x="1554957" y="1313280"/>
                  <a:pt x="1565711" y="1322024"/>
                </a:cubicBezTo>
                <a:cubicBezTo>
                  <a:pt x="1683505" y="1382343"/>
                  <a:pt x="1588069" y="1358212"/>
                  <a:pt x="1675880" y="1377109"/>
                </a:cubicBezTo>
                <a:cubicBezTo>
                  <a:pt x="1713821" y="1366988"/>
                  <a:pt x="1765638" y="1367813"/>
                  <a:pt x="1819099" y="1355075"/>
                </a:cubicBezTo>
                <a:cubicBezTo>
                  <a:pt x="1830073" y="1353082"/>
                  <a:pt x="1840731" y="1351636"/>
                  <a:pt x="1852150" y="1344058"/>
                </a:cubicBezTo>
                <a:cubicBezTo>
                  <a:pt x="1863745" y="1335708"/>
                  <a:pt x="1874921" y="1329572"/>
                  <a:pt x="1885200" y="1322024"/>
                </a:cubicBezTo>
                <a:cubicBezTo>
                  <a:pt x="1901059" y="1301970"/>
                  <a:pt x="1906727" y="1269483"/>
                  <a:pt x="1929268" y="1255923"/>
                </a:cubicBezTo>
                <a:cubicBezTo>
                  <a:pt x="1969768" y="1228512"/>
                  <a:pt x="1968465" y="1232882"/>
                  <a:pt x="2006386" y="1189822"/>
                </a:cubicBezTo>
                <a:cubicBezTo>
                  <a:pt x="2011455" y="1179768"/>
                  <a:pt x="2054374" y="1126813"/>
                  <a:pt x="2061470" y="1112704"/>
                </a:cubicBezTo>
                <a:cubicBezTo>
                  <a:pt x="2100121" y="995581"/>
                  <a:pt x="2052023" y="1098394"/>
                  <a:pt x="2105538" y="1024569"/>
                </a:cubicBezTo>
                <a:cubicBezTo>
                  <a:pt x="2124852" y="885412"/>
                  <a:pt x="2071555" y="1026443"/>
                  <a:pt x="2138588" y="925417"/>
                </a:cubicBezTo>
                <a:cubicBezTo>
                  <a:pt x="2156108" y="895392"/>
                  <a:pt x="2148649" y="866502"/>
                  <a:pt x="2160622" y="837282"/>
                </a:cubicBezTo>
                <a:cubicBezTo>
                  <a:pt x="2165000" y="817908"/>
                  <a:pt x="2192616" y="770769"/>
                  <a:pt x="2193673" y="749147"/>
                </a:cubicBezTo>
                <a:cubicBezTo>
                  <a:pt x="2198585" y="731195"/>
                  <a:pt x="2201951" y="717724"/>
                  <a:pt x="2204690" y="694063"/>
                </a:cubicBezTo>
                <a:cubicBezTo>
                  <a:pt x="2206160" y="660958"/>
                  <a:pt x="2204833" y="636997"/>
                  <a:pt x="2215706" y="605928"/>
                </a:cubicBezTo>
                <a:cubicBezTo>
                  <a:pt x="2216603" y="593708"/>
                  <a:pt x="2218237" y="581410"/>
                  <a:pt x="2226723" y="572877"/>
                </a:cubicBezTo>
                <a:cubicBezTo>
                  <a:pt x="2236626" y="565405"/>
                  <a:pt x="2250621" y="566131"/>
                  <a:pt x="2259774" y="561860"/>
                </a:cubicBezTo>
                <a:cubicBezTo>
                  <a:pt x="2271122" y="552884"/>
                  <a:pt x="2280349" y="539194"/>
                  <a:pt x="2292825" y="528810"/>
                </a:cubicBezTo>
                <a:cubicBezTo>
                  <a:pt x="2302820" y="522938"/>
                  <a:pt x="2316841" y="521138"/>
                  <a:pt x="2325875" y="517793"/>
                </a:cubicBezTo>
                <a:cubicBezTo>
                  <a:pt x="2445126" y="497083"/>
                  <a:pt x="2332178" y="516283"/>
                  <a:pt x="2402993" y="495759"/>
                </a:cubicBezTo>
                <a:cubicBezTo>
                  <a:pt x="2422104" y="494254"/>
                  <a:pt x="2514323" y="505246"/>
                  <a:pt x="2546212" y="517793"/>
                </a:cubicBezTo>
                <a:cubicBezTo>
                  <a:pt x="2558407" y="522607"/>
                  <a:pt x="2567299" y="532733"/>
                  <a:pt x="2579263" y="539827"/>
                </a:cubicBezTo>
                <a:cubicBezTo>
                  <a:pt x="2587983" y="546507"/>
                  <a:pt x="2604843" y="546104"/>
                  <a:pt x="2612314" y="550843"/>
                </a:cubicBezTo>
                <a:cubicBezTo>
                  <a:pt x="2625469" y="556203"/>
                  <a:pt x="2640783" y="569679"/>
                  <a:pt x="2656381" y="572877"/>
                </a:cubicBezTo>
                <a:cubicBezTo>
                  <a:pt x="2680225" y="581336"/>
                  <a:pt x="2772039" y="594635"/>
                  <a:pt x="2788584" y="594911"/>
                </a:cubicBezTo>
                <a:cubicBezTo>
                  <a:pt x="2801029" y="597731"/>
                  <a:pt x="2810348" y="603785"/>
                  <a:pt x="2821634" y="605928"/>
                </a:cubicBezTo>
                <a:cubicBezTo>
                  <a:pt x="2832001" y="611117"/>
                  <a:pt x="2851472" y="612816"/>
                  <a:pt x="2865702" y="616945"/>
                </a:cubicBezTo>
                <a:cubicBezTo>
                  <a:pt x="2874686" y="622873"/>
                  <a:pt x="2886370" y="634079"/>
                  <a:pt x="2898752" y="638978"/>
                </a:cubicBezTo>
                <a:cubicBezTo>
                  <a:pt x="2919976" y="648410"/>
                  <a:pt x="2964853" y="661012"/>
                  <a:pt x="2964853" y="661012"/>
                </a:cubicBezTo>
                <a:cubicBezTo>
                  <a:pt x="3025867" y="660651"/>
                  <a:pt x="3107225" y="656942"/>
                  <a:pt x="3163157" y="649995"/>
                </a:cubicBezTo>
                <a:cubicBezTo>
                  <a:pt x="3209480" y="657389"/>
                  <a:pt x="3257877" y="633076"/>
                  <a:pt x="3306376" y="605928"/>
                </a:cubicBezTo>
                <a:cubicBezTo>
                  <a:pt x="3317587" y="600867"/>
                  <a:pt x="3333941" y="592539"/>
                  <a:pt x="3350444" y="583894"/>
                </a:cubicBezTo>
                <a:cubicBezTo>
                  <a:pt x="3370849" y="580351"/>
                  <a:pt x="3382896" y="567344"/>
                  <a:pt x="3405528" y="561860"/>
                </a:cubicBezTo>
                <a:cubicBezTo>
                  <a:pt x="3441199" y="547822"/>
                  <a:pt x="3469007" y="546609"/>
                  <a:pt x="3493663" y="517793"/>
                </a:cubicBezTo>
                <a:cubicBezTo>
                  <a:pt x="3533613" y="469867"/>
                  <a:pt x="3520176" y="493819"/>
                  <a:pt x="3592815" y="440675"/>
                </a:cubicBezTo>
                <a:cubicBezTo>
                  <a:pt x="3600186" y="426004"/>
                  <a:pt x="3612551" y="411526"/>
                  <a:pt x="3625865" y="396607"/>
                </a:cubicBezTo>
                <a:cubicBezTo>
                  <a:pt x="3636114" y="383849"/>
                  <a:pt x="3648802" y="384330"/>
                  <a:pt x="3658916" y="374574"/>
                </a:cubicBezTo>
                <a:cubicBezTo>
                  <a:pt x="3675779" y="354998"/>
                  <a:pt x="3685509" y="339760"/>
                  <a:pt x="3702984" y="330506"/>
                </a:cubicBezTo>
                <a:cubicBezTo>
                  <a:pt x="3710757" y="322331"/>
                  <a:pt x="3725636" y="316726"/>
                  <a:pt x="3736034" y="308472"/>
                </a:cubicBezTo>
                <a:cubicBezTo>
                  <a:pt x="3833895" y="237267"/>
                  <a:pt x="3744140" y="309232"/>
                  <a:pt x="3802135" y="231354"/>
                </a:cubicBezTo>
                <a:cubicBezTo>
                  <a:pt x="3819134" y="221283"/>
                  <a:pt x="3832185" y="214393"/>
                  <a:pt x="3846203" y="198304"/>
                </a:cubicBezTo>
                <a:cubicBezTo>
                  <a:pt x="3954875" y="112077"/>
                  <a:pt x="3891587" y="158261"/>
                  <a:pt x="3956372" y="99152"/>
                </a:cubicBezTo>
                <a:cubicBezTo>
                  <a:pt x="3962840" y="86857"/>
                  <a:pt x="3968777" y="72123"/>
                  <a:pt x="3978405" y="66101"/>
                </a:cubicBezTo>
                <a:cubicBezTo>
                  <a:pt x="4036736" y="20389"/>
                  <a:pt x="4001409" y="84105"/>
                  <a:pt x="4033490" y="11017"/>
                </a:cubicBezTo>
                <a:cubicBezTo>
                  <a:pt x="4034755" y="7183"/>
                  <a:pt x="4033578" y="3454"/>
                  <a:pt x="4033490" y="0"/>
                </a:cubicBezTo>
              </a:path>
              <a:path w="4034219" h="1972019" stroke="0" extrusionOk="0">
                <a:moveTo>
                  <a:pt x="23350" y="1972019"/>
                </a:moveTo>
                <a:cubicBezTo>
                  <a:pt x="60594" y="1523463"/>
                  <a:pt x="-86578" y="1509751"/>
                  <a:pt x="199620" y="1553378"/>
                </a:cubicBezTo>
                <a:cubicBezTo>
                  <a:pt x="209482" y="1554151"/>
                  <a:pt x="224653" y="1562261"/>
                  <a:pt x="232670" y="1564395"/>
                </a:cubicBezTo>
                <a:cubicBezTo>
                  <a:pt x="263809" y="1589540"/>
                  <a:pt x="271219" y="1645491"/>
                  <a:pt x="320805" y="1696598"/>
                </a:cubicBezTo>
                <a:cubicBezTo>
                  <a:pt x="327599" y="1708036"/>
                  <a:pt x="331134" y="1723040"/>
                  <a:pt x="342839" y="1729648"/>
                </a:cubicBezTo>
                <a:cubicBezTo>
                  <a:pt x="361530" y="1732897"/>
                  <a:pt x="383194" y="1763013"/>
                  <a:pt x="408940" y="1773716"/>
                </a:cubicBezTo>
                <a:cubicBezTo>
                  <a:pt x="438976" y="1768128"/>
                  <a:pt x="460816" y="1768738"/>
                  <a:pt x="486058" y="1762699"/>
                </a:cubicBezTo>
                <a:cubicBezTo>
                  <a:pt x="570363" y="1736054"/>
                  <a:pt x="520397" y="1744168"/>
                  <a:pt x="541143" y="1696598"/>
                </a:cubicBezTo>
                <a:cubicBezTo>
                  <a:pt x="550473" y="1686080"/>
                  <a:pt x="562690" y="1681234"/>
                  <a:pt x="574193" y="1674564"/>
                </a:cubicBezTo>
                <a:cubicBezTo>
                  <a:pt x="582469" y="1663180"/>
                  <a:pt x="592820" y="1653094"/>
                  <a:pt x="596227" y="1641513"/>
                </a:cubicBezTo>
                <a:cubicBezTo>
                  <a:pt x="602640" y="1632840"/>
                  <a:pt x="602141" y="1617022"/>
                  <a:pt x="607244" y="1608463"/>
                </a:cubicBezTo>
                <a:cubicBezTo>
                  <a:pt x="617293" y="1597092"/>
                  <a:pt x="629228" y="1592663"/>
                  <a:pt x="640294" y="1586429"/>
                </a:cubicBezTo>
                <a:cubicBezTo>
                  <a:pt x="647577" y="1578517"/>
                  <a:pt x="653904" y="1560948"/>
                  <a:pt x="662328" y="1553378"/>
                </a:cubicBezTo>
                <a:cubicBezTo>
                  <a:pt x="704950" y="1509368"/>
                  <a:pt x="755301" y="1536269"/>
                  <a:pt x="816564" y="1542362"/>
                </a:cubicBezTo>
                <a:cubicBezTo>
                  <a:pt x="841675" y="1553174"/>
                  <a:pt x="860656" y="1551866"/>
                  <a:pt x="882665" y="1564395"/>
                </a:cubicBezTo>
                <a:cubicBezTo>
                  <a:pt x="892662" y="1573600"/>
                  <a:pt x="900865" y="1582705"/>
                  <a:pt x="915716" y="1586429"/>
                </a:cubicBezTo>
                <a:cubicBezTo>
                  <a:pt x="936940" y="1595863"/>
                  <a:pt x="981817" y="1608463"/>
                  <a:pt x="981817" y="1608463"/>
                </a:cubicBezTo>
                <a:cubicBezTo>
                  <a:pt x="1019756" y="1605087"/>
                  <a:pt x="1048610" y="1605226"/>
                  <a:pt x="1091986" y="1597446"/>
                </a:cubicBezTo>
                <a:cubicBezTo>
                  <a:pt x="1102762" y="1592949"/>
                  <a:pt x="1116859" y="1594189"/>
                  <a:pt x="1125037" y="1586429"/>
                </a:cubicBezTo>
                <a:cubicBezTo>
                  <a:pt x="1254550" y="1503043"/>
                  <a:pt x="1059456" y="1617382"/>
                  <a:pt x="1180121" y="1520328"/>
                </a:cubicBezTo>
                <a:cubicBezTo>
                  <a:pt x="1186469" y="1498946"/>
                  <a:pt x="1184227" y="1472845"/>
                  <a:pt x="1202155" y="1454227"/>
                </a:cubicBezTo>
                <a:cubicBezTo>
                  <a:pt x="1211109" y="1445407"/>
                  <a:pt x="1218171" y="1434199"/>
                  <a:pt x="1224188" y="1421176"/>
                </a:cubicBezTo>
                <a:cubicBezTo>
                  <a:pt x="1274950" y="1313274"/>
                  <a:pt x="1179704" y="1450442"/>
                  <a:pt x="1257239" y="1355075"/>
                </a:cubicBezTo>
                <a:cubicBezTo>
                  <a:pt x="1269906" y="1318312"/>
                  <a:pt x="1262384" y="1316828"/>
                  <a:pt x="1301306" y="1299990"/>
                </a:cubicBezTo>
                <a:cubicBezTo>
                  <a:pt x="1322530" y="1290557"/>
                  <a:pt x="1367407" y="1277957"/>
                  <a:pt x="1367408" y="1277957"/>
                </a:cubicBezTo>
                <a:cubicBezTo>
                  <a:pt x="1411180" y="1292549"/>
                  <a:pt x="1460363" y="1284139"/>
                  <a:pt x="1499610" y="1288974"/>
                </a:cubicBezTo>
                <a:cubicBezTo>
                  <a:pt x="1510965" y="1293118"/>
                  <a:pt x="1518379" y="1303436"/>
                  <a:pt x="1532661" y="1311007"/>
                </a:cubicBezTo>
                <a:cubicBezTo>
                  <a:pt x="1542498" y="1319615"/>
                  <a:pt x="1555478" y="1315815"/>
                  <a:pt x="1565711" y="1322024"/>
                </a:cubicBezTo>
                <a:cubicBezTo>
                  <a:pt x="1660181" y="1379345"/>
                  <a:pt x="1591229" y="1351656"/>
                  <a:pt x="1675880" y="1377109"/>
                </a:cubicBezTo>
                <a:cubicBezTo>
                  <a:pt x="1721353" y="1371039"/>
                  <a:pt x="1770992" y="1362127"/>
                  <a:pt x="1819099" y="1355075"/>
                </a:cubicBezTo>
                <a:cubicBezTo>
                  <a:pt x="1831147" y="1353075"/>
                  <a:pt x="1842124" y="1349564"/>
                  <a:pt x="1852150" y="1344058"/>
                </a:cubicBezTo>
                <a:cubicBezTo>
                  <a:pt x="1863961" y="1340270"/>
                  <a:pt x="1873096" y="1329097"/>
                  <a:pt x="1885200" y="1322024"/>
                </a:cubicBezTo>
                <a:cubicBezTo>
                  <a:pt x="1904014" y="1295821"/>
                  <a:pt x="1910376" y="1273138"/>
                  <a:pt x="1929268" y="1255923"/>
                </a:cubicBezTo>
                <a:cubicBezTo>
                  <a:pt x="1969000" y="1229483"/>
                  <a:pt x="1969125" y="1232308"/>
                  <a:pt x="2006386" y="1189822"/>
                </a:cubicBezTo>
                <a:cubicBezTo>
                  <a:pt x="2012212" y="1182766"/>
                  <a:pt x="2051746" y="1127781"/>
                  <a:pt x="2061470" y="1112704"/>
                </a:cubicBezTo>
                <a:cubicBezTo>
                  <a:pt x="2117713" y="1005576"/>
                  <a:pt x="2058459" y="1107927"/>
                  <a:pt x="2105538" y="1024569"/>
                </a:cubicBezTo>
                <a:cubicBezTo>
                  <a:pt x="2123985" y="853280"/>
                  <a:pt x="2060221" y="1039980"/>
                  <a:pt x="2138588" y="925417"/>
                </a:cubicBezTo>
                <a:cubicBezTo>
                  <a:pt x="2142526" y="897968"/>
                  <a:pt x="2152804" y="869572"/>
                  <a:pt x="2160622" y="837282"/>
                </a:cubicBezTo>
                <a:cubicBezTo>
                  <a:pt x="2162414" y="824924"/>
                  <a:pt x="2189906" y="769109"/>
                  <a:pt x="2193673" y="749147"/>
                </a:cubicBezTo>
                <a:cubicBezTo>
                  <a:pt x="2199116" y="729479"/>
                  <a:pt x="2196375" y="713808"/>
                  <a:pt x="2204690" y="694063"/>
                </a:cubicBezTo>
                <a:cubicBezTo>
                  <a:pt x="2213672" y="657299"/>
                  <a:pt x="2216874" y="637625"/>
                  <a:pt x="2215706" y="605928"/>
                </a:cubicBezTo>
                <a:cubicBezTo>
                  <a:pt x="2217686" y="595034"/>
                  <a:pt x="2218491" y="581626"/>
                  <a:pt x="2226723" y="572877"/>
                </a:cubicBezTo>
                <a:cubicBezTo>
                  <a:pt x="2232580" y="562982"/>
                  <a:pt x="2249669" y="567627"/>
                  <a:pt x="2259774" y="561860"/>
                </a:cubicBezTo>
                <a:cubicBezTo>
                  <a:pt x="2273127" y="549004"/>
                  <a:pt x="2280860" y="538931"/>
                  <a:pt x="2292825" y="528810"/>
                </a:cubicBezTo>
                <a:cubicBezTo>
                  <a:pt x="2300555" y="521114"/>
                  <a:pt x="2313499" y="520733"/>
                  <a:pt x="2325875" y="517793"/>
                </a:cubicBezTo>
                <a:cubicBezTo>
                  <a:pt x="2434819" y="476643"/>
                  <a:pt x="2344553" y="513108"/>
                  <a:pt x="2402993" y="495759"/>
                </a:cubicBezTo>
                <a:cubicBezTo>
                  <a:pt x="2427272" y="493954"/>
                  <a:pt x="2510033" y="497438"/>
                  <a:pt x="2546212" y="517793"/>
                </a:cubicBezTo>
                <a:cubicBezTo>
                  <a:pt x="2557482" y="523108"/>
                  <a:pt x="2567606" y="531201"/>
                  <a:pt x="2579263" y="539827"/>
                </a:cubicBezTo>
                <a:cubicBezTo>
                  <a:pt x="2588498" y="546452"/>
                  <a:pt x="2602688" y="545751"/>
                  <a:pt x="2612314" y="550843"/>
                </a:cubicBezTo>
                <a:cubicBezTo>
                  <a:pt x="2625578" y="553693"/>
                  <a:pt x="2636439" y="566849"/>
                  <a:pt x="2656381" y="572877"/>
                </a:cubicBezTo>
                <a:cubicBezTo>
                  <a:pt x="2677769" y="584022"/>
                  <a:pt x="2772613" y="595433"/>
                  <a:pt x="2788584" y="594911"/>
                </a:cubicBezTo>
                <a:cubicBezTo>
                  <a:pt x="2799829" y="596423"/>
                  <a:pt x="2811076" y="603683"/>
                  <a:pt x="2821634" y="605928"/>
                </a:cubicBezTo>
                <a:cubicBezTo>
                  <a:pt x="2833916" y="612423"/>
                  <a:pt x="2850812" y="606703"/>
                  <a:pt x="2865702" y="616945"/>
                </a:cubicBezTo>
                <a:cubicBezTo>
                  <a:pt x="2879287" y="623284"/>
                  <a:pt x="2885801" y="633547"/>
                  <a:pt x="2898752" y="638978"/>
                </a:cubicBezTo>
                <a:cubicBezTo>
                  <a:pt x="2919976" y="648411"/>
                  <a:pt x="2964853" y="661012"/>
                  <a:pt x="2964853" y="661012"/>
                </a:cubicBezTo>
                <a:cubicBezTo>
                  <a:pt x="3040754" y="648321"/>
                  <a:pt x="3098459" y="660980"/>
                  <a:pt x="3163157" y="649995"/>
                </a:cubicBezTo>
                <a:cubicBezTo>
                  <a:pt x="3207057" y="640056"/>
                  <a:pt x="3269820" y="625670"/>
                  <a:pt x="3306376" y="605928"/>
                </a:cubicBezTo>
                <a:cubicBezTo>
                  <a:pt x="3320970" y="595948"/>
                  <a:pt x="3334842" y="591615"/>
                  <a:pt x="3350444" y="583894"/>
                </a:cubicBezTo>
                <a:cubicBezTo>
                  <a:pt x="3367191" y="578188"/>
                  <a:pt x="3390683" y="567966"/>
                  <a:pt x="3405528" y="561860"/>
                </a:cubicBezTo>
                <a:cubicBezTo>
                  <a:pt x="3432378" y="541080"/>
                  <a:pt x="3469398" y="546076"/>
                  <a:pt x="3493663" y="517793"/>
                </a:cubicBezTo>
                <a:cubicBezTo>
                  <a:pt x="3546314" y="468555"/>
                  <a:pt x="3506338" y="495320"/>
                  <a:pt x="3592815" y="440675"/>
                </a:cubicBezTo>
                <a:cubicBezTo>
                  <a:pt x="3605605" y="425745"/>
                  <a:pt x="3609715" y="410477"/>
                  <a:pt x="3625865" y="396607"/>
                </a:cubicBezTo>
                <a:cubicBezTo>
                  <a:pt x="3634613" y="383816"/>
                  <a:pt x="3650975" y="384054"/>
                  <a:pt x="3658916" y="374574"/>
                </a:cubicBezTo>
                <a:cubicBezTo>
                  <a:pt x="3671286" y="358922"/>
                  <a:pt x="3689655" y="341635"/>
                  <a:pt x="3702984" y="330506"/>
                </a:cubicBezTo>
                <a:cubicBezTo>
                  <a:pt x="3715163" y="321852"/>
                  <a:pt x="3726098" y="317479"/>
                  <a:pt x="3736034" y="308472"/>
                </a:cubicBezTo>
                <a:cubicBezTo>
                  <a:pt x="3794107" y="251818"/>
                  <a:pt x="3713156" y="294758"/>
                  <a:pt x="3802135" y="231354"/>
                </a:cubicBezTo>
                <a:cubicBezTo>
                  <a:pt x="3815409" y="218070"/>
                  <a:pt x="3835659" y="206268"/>
                  <a:pt x="3846203" y="198304"/>
                </a:cubicBezTo>
                <a:cubicBezTo>
                  <a:pt x="3974544" y="103327"/>
                  <a:pt x="3875427" y="130009"/>
                  <a:pt x="3956372" y="99152"/>
                </a:cubicBezTo>
                <a:cubicBezTo>
                  <a:pt x="3960029" y="87691"/>
                  <a:pt x="3969500" y="74343"/>
                  <a:pt x="3978405" y="66101"/>
                </a:cubicBezTo>
                <a:cubicBezTo>
                  <a:pt x="4010547" y="15852"/>
                  <a:pt x="4000872" y="69709"/>
                  <a:pt x="4033490" y="11017"/>
                </a:cubicBezTo>
                <a:cubicBezTo>
                  <a:pt x="4035426" y="7335"/>
                  <a:pt x="4033544" y="3780"/>
                  <a:pt x="4033490"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8D866BB9-9C48-4887-85B0-62E72E8EABAE}"/>
              </a:ext>
            </a:extLst>
          </p:cNvPr>
          <p:cNvSpPr/>
          <p:nvPr/>
        </p:nvSpPr>
        <p:spPr>
          <a:xfrm>
            <a:off x="5306978" y="4583016"/>
            <a:ext cx="2151441" cy="1014575"/>
          </a:xfrm>
          <a:custGeom>
            <a:avLst/>
            <a:gdLst>
              <a:gd name="connsiteX0" fmla="*/ 12452 w 2151441"/>
              <a:gd name="connsiteY0" fmla="*/ 1014575 h 1014575"/>
              <a:gd name="connsiteX1" fmla="*/ 106456 w 2151441"/>
              <a:gd name="connsiteY1" fmla="*/ 799190 h 1014575"/>
              <a:gd name="connsiteX2" fmla="*/ 124082 w 2151441"/>
              <a:gd name="connsiteY2" fmla="*/ 804858 h 1014575"/>
              <a:gd name="connsiteX3" fmla="*/ 171084 w 2151441"/>
              <a:gd name="connsiteY3" fmla="*/ 872874 h 1014575"/>
              <a:gd name="connsiteX4" fmla="*/ 182835 w 2151441"/>
              <a:gd name="connsiteY4" fmla="*/ 889878 h 1014575"/>
              <a:gd name="connsiteX5" fmla="*/ 218086 w 2151441"/>
              <a:gd name="connsiteY5" fmla="*/ 912551 h 1014575"/>
              <a:gd name="connsiteX6" fmla="*/ 259213 w 2151441"/>
              <a:gd name="connsiteY6" fmla="*/ 906882 h 1014575"/>
              <a:gd name="connsiteX7" fmla="*/ 288590 w 2151441"/>
              <a:gd name="connsiteY7" fmla="*/ 872874 h 1014575"/>
              <a:gd name="connsiteX8" fmla="*/ 306215 w 2151441"/>
              <a:gd name="connsiteY8" fmla="*/ 861538 h 1014575"/>
              <a:gd name="connsiteX9" fmla="*/ 317966 w 2151441"/>
              <a:gd name="connsiteY9" fmla="*/ 844534 h 1014575"/>
              <a:gd name="connsiteX10" fmla="*/ 323842 w 2151441"/>
              <a:gd name="connsiteY10" fmla="*/ 827530 h 1014575"/>
              <a:gd name="connsiteX11" fmla="*/ 341467 w 2151441"/>
              <a:gd name="connsiteY11" fmla="*/ 816194 h 1014575"/>
              <a:gd name="connsiteX12" fmla="*/ 353218 w 2151441"/>
              <a:gd name="connsiteY12" fmla="*/ 799190 h 1014575"/>
              <a:gd name="connsiteX13" fmla="*/ 435471 w 2151441"/>
              <a:gd name="connsiteY13" fmla="*/ 793522 h 1014575"/>
              <a:gd name="connsiteX14" fmla="*/ 470723 w 2151441"/>
              <a:gd name="connsiteY14" fmla="*/ 804858 h 1014575"/>
              <a:gd name="connsiteX15" fmla="*/ 488349 w 2151441"/>
              <a:gd name="connsiteY15" fmla="*/ 816194 h 1014575"/>
              <a:gd name="connsiteX16" fmla="*/ 523601 w 2151441"/>
              <a:gd name="connsiteY16" fmla="*/ 827530 h 1014575"/>
              <a:gd name="connsiteX17" fmla="*/ 582353 w 2151441"/>
              <a:gd name="connsiteY17" fmla="*/ 821862 h 1014575"/>
              <a:gd name="connsiteX18" fmla="*/ 599980 w 2151441"/>
              <a:gd name="connsiteY18" fmla="*/ 816194 h 1014575"/>
              <a:gd name="connsiteX19" fmla="*/ 629356 w 2151441"/>
              <a:gd name="connsiteY19" fmla="*/ 782186 h 1014575"/>
              <a:gd name="connsiteX20" fmla="*/ 641106 w 2151441"/>
              <a:gd name="connsiteY20" fmla="*/ 748178 h 1014575"/>
              <a:gd name="connsiteX21" fmla="*/ 652857 w 2151441"/>
              <a:gd name="connsiteY21" fmla="*/ 731174 h 1014575"/>
              <a:gd name="connsiteX22" fmla="*/ 670483 w 2151441"/>
              <a:gd name="connsiteY22" fmla="*/ 697166 h 1014575"/>
              <a:gd name="connsiteX23" fmla="*/ 693983 w 2151441"/>
              <a:gd name="connsiteY23" fmla="*/ 668825 h 1014575"/>
              <a:gd name="connsiteX24" fmla="*/ 729235 w 2151441"/>
              <a:gd name="connsiteY24" fmla="*/ 657490 h 1014575"/>
              <a:gd name="connsiteX25" fmla="*/ 799739 w 2151441"/>
              <a:gd name="connsiteY25" fmla="*/ 663158 h 1014575"/>
              <a:gd name="connsiteX26" fmla="*/ 817365 w 2151441"/>
              <a:gd name="connsiteY26" fmla="*/ 674493 h 1014575"/>
              <a:gd name="connsiteX27" fmla="*/ 834990 w 2151441"/>
              <a:gd name="connsiteY27" fmla="*/ 680162 h 1014575"/>
              <a:gd name="connsiteX28" fmla="*/ 893743 w 2151441"/>
              <a:gd name="connsiteY28" fmla="*/ 708502 h 1014575"/>
              <a:gd name="connsiteX29" fmla="*/ 970121 w 2151441"/>
              <a:gd name="connsiteY29" fmla="*/ 697166 h 1014575"/>
              <a:gd name="connsiteX30" fmla="*/ 987747 w 2151441"/>
              <a:gd name="connsiteY30" fmla="*/ 691498 h 1014575"/>
              <a:gd name="connsiteX31" fmla="*/ 1005373 w 2151441"/>
              <a:gd name="connsiteY31" fmla="*/ 680162 h 1014575"/>
              <a:gd name="connsiteX32" fmla="*/ 1028874 w 2151441"/>
              <a:gd name="connsiteY32" fmla="*/ 646154 h 1014575"/>
              <a:gd name="connsiteX33" fmla="*/ 1070001 w 2151441"/>
              <a:gd name="connsiteY33" fmla="*/ 612146 h 1014575"/>
              <a:gd name="connsiteX34" fmla="*/ 1099377 w 2151441"/>
              <a:gd name="connsiteY34" fmla="*/ 572469 h 1014575"/>
              <a:gd name="connsiteX35" fmla="*/ 1122879 w 2151441"/>
              <a:gd name="connsiteY35" fmla="*/ 527125 h 1014575"/>
              <a:gd name="connsiteX36" fmla="*/ 1140504 w 2151441"/>
              <a:gd name="connsiteY36" fmla="*/ 476113 h 1014575"/>
              <a:gd name="connsiteX37" fmla="*/ 1152255 w 2151441"/>
              <a:gd name="connsiteY37" fmla="*/ 430769 h 1014575"/>
              <a:gd name="connsiteX38" fmla="*/ 1169881 w 2151441"/>
              <a:gd name="connsiteY38" fmla="*/ 385425 h 1014575"/>
              <a:gd name="connsiteX39" fmla="*/ 1175756 w 2151441"/>
              <a:gd name="connsiteY39" fmla="*/ 357085 h 1014575"/>
              <a:gd name="connsiteX40" fmla="*/ 1181631 w 2151441"/>
              <a:gd name="connsiteY40" fmla="*/ 311741 h 1014575"/>
              <a:gd name="connsiteX41" fmla="*/ 1187506 w 2151441"/>
              <a:gd name="connsiteY41" fmla="*/ 294736 h 1014575"/>
              <a:gd name="connsiteX42" fmla="*/ 1205132 w 2151441"/>
              <a:gd name="connsiteY42" fmla="*/ 289068 h 1014575"/>
              <a:gd name="connsiteX43" fmla="*/ 1222759 w 2151441"/>
              <a:gd name="connsiteY43" fmla="*/ 272065 h 1014575"/>
              <a:gd name="connsiteX44" fmla="*/ 1240384 w 2151441"/>
              <a:gd name="connsiteY44" fmla="*/ 266396 h 1014575"/>
              <a:gd name="connsiteX45" fmla="*/ 1281511 w 2151441"/>
              <a:gd name="connsiteY45" fmla="*/ 255060 h 1014575"/>
              <a:gd name="connsiteX46" fmla="*/ 1357889 w 2151441"/>
              <a:gd name="connsiteY46" fmla="*/ 266396 h 1014575"/>
              <a:gd name="connsiteX47" fmla="*/ 1375515 w 2151441"/>
              <a:gd name="connsiteY47" fmla="*/ 277733 h 1014575"/>
              <a:gd name="connsiteX48" fmla="*/ 1393141 w 2151441"/>
              <a:gd name="connsiteY48" fmla="*/ 283400 h 1014575"/>
              <a:gd name="connsiteX49" fmla="*/ 1416642 w 2151441"/>
              <a:gd name="connsiteY49" fmla="*/ 294736 h 1014575"/>
              <a:gd name="connsiteX50" fmla="*/ 1487146 w 2151441"/>
              <a:gd name="connsiteY50" fmla="*/ 306073 h 1014575"/>
              <a:gd name="connsiteX51" fmla="*/ 1504771 w 2151441"/>
              <a:gd name="connsiteY51" fmla="*/ 311741 h 1014575"/>
              <a:gd name="connsiteX52" fmla="*/ 1528273 w 2151441"/>
              <a:gd name="connsiteY52" fmla="*/ 317409 h 1014575"/>
              <a:gd name="connsiteX53" fmla="*/ 1545898 w 2151441"/>
              <a:gd name="connsiteY53" fmla="*/ 328744 h 1014575"/>
              <a:gd name="connsiteX54" fmla="*/ 1581150 w 2151441"/>
              <a:gd name="connsiteY54" fmla="*/ 340081 h 1014575"/>
              <a:gd name="connsiteX55" fmla="*/ 1686905 w 2151441"/>
              <a:gd name="connsiteY55" fmla="*/ 334412 h 1014575"/>
              <a:gd name="connsiteX56" fmla="*/ 1763283 w 2151441"/>
              <a:gd name="connsiteY56" fmla="*/ 311741 h 1014575"/>
              <a:gd name="connsiteX57" fmla="*/ 1786785 w 2151441"/>
              <a:gd name="connsiteY57" fmla="*/ 300404 h 1014575"/>
              <a:gd name="connsiteX58" fmla="*/ 1816161 w 2151441"/>
              <a:gd name="connsiteY58" fmla="*/ 289068 h 1014575"/>
              <a:gd name="connsiteX59" fmla="*/ 1863163 w 2151441"/>
              <a:gd name="connsiteY59" fmla="*/ 266396 h 1014575"/>
              <a:gd name="connsiteX60" fmla="*/ 1916041 w 2151441"/>
              <a:gd name="connsiteY60" fmla="*/ 226720 h 1014575"/>
              <a:gd name="connsiteX61" fmla="*/ 1933666 w 2151441"/>
              <a:gd name="connsiteY61" fmla="*/ 204048 h 1014575"/>
              <a:gd name="connsiteX62" fmla="*/ 1951292 w 2151441"/>
              <a:gd name="connsiteY62" fmla="*/ 192712 h 1014575"/>
              <a:gd name="connsiteX63" fmla="*/ 1974794 w 2151441"/>
              <a:gd name="connsiteY63" fmla="*/ 170040 h 1014575"/>
              <a:gd name="connsiteX64" fmla="*/ 1992419 w 2151441"/>
              <a:gd name="connsiteY64" fmla="*/ 158704 h 1014575"/>
              <a:gd name="connsiteX65" fmla="*/ 2027671 w 2151441"/>
              <a:gd name="connsiteY65" fmla="*/ 119028 h 1014575"/>
              <a:gd name="connsiteX66" fmla="*/ 2051172 w 2151441"/>
              <a:gd name="connsiteY66" fmla="*/ 102024 h 1014575"/>
              <a:gd name="connsiteX67" fmla="*/ 2109925 w 2151441"/>
              <a:gd name="connsiteY67" fmla="*/ 51012 h 1014575"/>
              <a:gd name="connsiteX68" fmla="*/ 2121675 w 2151441"/>
              <a:gd name="connsiteY68" fmla="*/ 34007 h 1014575"/>
              <a:gd name="connsiteX69" fmla="*/ 2151052 w 2151441"/>
              <a:gd name="connsiteY69" fmla="*/ 5668 h 1014575"/>
              <a:gd name="connsiteX70" fmla="*/ 2151052 w 2151441"/>
              <a:gd name="connsiteY70" fmla="*/ 0 h 10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151441" h="1014575" fill="none" extrusionOk="0">
                <a:moveTo>
                  <a:pt x="12452" y="1014575"/>
                </a:moveTo>
                <a:cubicBezTo>
                  <a:pt x="22224" y="781975"/>
                  <a:pt x="-73355" y="780995"/>
                  <a:pt x="106456" y="799190"/>
                </a:cubicBezTo>
                <a:cubicBezTo>
                  <a:pt x="113942" y="800667"/>
                  <a:pt x="118858" y="803419"/>
                  <a:pt x="124082" y="804858"/>
                </a:cubicBezTo>
                <a:cubicBezTo>
                  <a:pt x="135722" y="818627"/>
                  <a:pt x="151147" y="859479"/>
                  <a:pt x="171084" y="872874"/>
                </a:cubicBezTo>
                <a:cubicBezTo>
                  <a:pt x="174812" y="879774"/>
                  <a:pt x="177324" y="885317"/>
                  <a:pt x="182835" y="889878"/>
                </a:cubicBezTo>
                <a:cubicBezTo>
                  <a:pt x="192340" y="895253"/>
                  <a:pt x="209352" y="909941"/>
                  <a:pt x="218086" y="912551"/>
                </a:cubicBezTo>
                <a:cubicBezTo>
                  <a:pt x="235160" y="910619"/>
                  <a:pt x="244282" y="915113"/>
                  <a:pt x="259213" y="906882"/>
                </a:cubicBezTo>
                <a:cubicBezTo>
                  <a:pt x="296099" y="889171"/>
                  <a:pt x="267985" y="896521"/>
                  <a:pt x="288590" y="872874"/>
                </a:cubicBezTo>
                <a:cubicBezTo>
                  <a:pt x="292664" y="868040"/>
                  <a:pt x="299591" y="866137"/>
                  <a:pt x="306215" y="861538"/>
                </a:cubicBezTo>
                <a:cubicBezTo>
                  <a:pt x="309480" y="856528"/>
                  <a:pt x="315268" y="851920"/>
                  <a:pt x="317966" y="844534"/>
                </a:cubicBezTo>
                <a:cubicBezTo>
                  <a:pt x="321390" y="839818"/>
                  <a:pt x="319626" y="831714"/>
                  <a:pt x="323842" y="827530"/>
                </a:cubicBezTo>
                <a:cubicBezTo>
                  <a:pt x="326598" y="822102"/>
                  <a:pt x="336562" y="819054"/>
                  <a:pt x="341467" y="816194"/>
                </a:cubicBezTo>
                <a:cubicBezTo>
                  <a:pt x="345576" y="810347"/>
                  <a:pt x="347770" y="803626"/>
                  <a:pt x="353218" y="799190"/>
                </a:cubicBezTo>
                <a:cubicBezTo>
                  <a:pt x="380491" y="772008"/>
                  <a:pt x="400238" y="792689"/>
                  <a:pt x="435471" y="793522"/>
                </a:cubicBezTo>
                <a:cubicBezTo>
                  <a:pt x="447432" y="797140"/>
                  <a:pt x="460678" y="798829"/>
                  <a:pt x="470723" y="804858"/>
                </a:cubicBezTo>
                <a:cubicBezTo>
                  <a:pt x="476194" y="809302"/>
                  <a:pt x="482318" y="813483"/>
                  <a:pt x="488349" y="816194"/>
                </a:cubicBezTo>
                <a:cubicBezTo>
                  <a:pt x="499668" y="821046"/>
                  <a:pt x="523601" y="827530"/>
                  <a:pt x="523601" y="827530"/>
                </a:cubicBezTo>
                <a:cubicBezTo>
                  <a:pt x="541713" y="825905"/>
                  <a:pt x="564353" y="825956"/>
                  <a:pt x="582353" y="821862"/>
                </a:cubicBezTo>
                <a:cubicBezTo>
                  <a:pt x="588189" y="821019"/>
                  <a:pt x="596179" y="819948"/>
                  <a:pt x="599980" y="816194"/>
                </a:cubicBezTo>
                <a:cubicBezTo>
                  <a:pt x="664655" y="761054"/>
                  <a:pt x="586441" y="820921"/>
                  <a:pt x="629356" y="782186"/>
                </a:cubicBezTo>
                <a:cubicBezTo>
                  <a:pt x="633324" y="772473"/>
                  <a:pt x="635098" y="759477"/>
                  <a:pt x="641106" y="748178"/>
                </a:cubicBezTo>
                <a:cubicBezTo>
                  <a:pt x="644784" y="743801"/>
                  <a:pt x="649290" y="737353"/>
                  <a:pt x="652857" y="731174"/>
                </a:cubicBezTo>
                <a:cubicBezTo>
                  <a:pt x="662613" y="688077"/>
                  <a:pt x="624187" y="758386"/>
                  <a:pt x="670483" y="697166"/>
                </a:cubicBezTo>
                <a:cubicBezTo>
                  <a:pt x="677126" y="678631"/>
                  <a:pt x="672985" y="677118"/>
                  <a:pt x="693983" y="668825"/>
                </a:cubicBezTo>
                <a:cubicBezTo>
                  <a:pt x="705302" y="663972"/>
                  <a:pt x="729234" y="657490"/>
                  <a:pt x="729235" y="657490"/>
                </a:cubicBezTo>
                <a:cubicBezTo>
                  <a:pt x="752427" y="663606"/>
                  <a:pt x="777694" y="662454"/>
                  <a:pt x="799739" y="663158"/>
                </a:cubicBezTo>
                <a:cubicBezTo>
                  <a:pt x="805626" y="663458"/>
                  <a:pt x="811002" y="670204"/>
                  <a:pt x="817365" y="674493"/>
                </a:cubicBezTo>
                <a:cubicBezTo>
                  <a:pt x="822755" y="677041"/>
                  <a:pt x="829230" y="675472"/>
                  <a:pt x="834990" y="680162"/>
                </a:cubicBezTo>
                <a:cubicBezTo>
                  <a:pt x="895826" y="711076"/>
                  <a:pt x="840305" y="709126"/>
                  <a:pt x="893743" y="708502"/>
                </a:cubicBezTo>
                <a:cubicBezTo>
                  <a:pt x="912817" y="702914"/>
                  <a:pt x="939198" y="705337"/>
                  <a:pt x="970121" y="697166"/>
                </a:cubicBezTo>
                <a:cubicBezTo>
                  <a:pt x="975367" y="696347"/>
                  <a:pt x="982002" y="694646"/>
                  <a:pt x="987747" y="691498"/>
                </a:cubicBezTo>
                <a:cubicBezTo>
                  <a:pt x="993868" y="686537"/>
                  <a:pt x="999771" y="684015"/>
                  <a:pt x="1005373" y="680162"/>
                </a:cubicBezTo>
                <a:cubicBezTo>
                  <a:pt x="1014812" y="671540"/>
                  <a:pt x="1015429" y="649936"/>
                  <a:pt x="1028874" y="646154"/>
                </a:cubicBezTo>
                <a:cubicBezTo>
                  <a:pt x="1050500" y="631993"/>
                  <a:pt x="1049877" y="634245"/>
                  <a:pt x="1070001" y="612146"/>
                </a:cubicBezTo>
                <a:cubicBezTo>
                  <a:pt x="1072823" y="607439"/>
                  <a:pt x="1095237" y="580325"/>
                  <a:pt x="1099377" y="572469"/>
                </a:cubicBezTo>
                <a:cubicBezTo>
                  <a:pt x="1124085" y="514540"/>
                  <a:pt x="1086652" y="556524"/>
                  <a:pt x="1122879" y="527125"/>
                </a:cubicBezTo>
                <a:cubicBezTo>
                  <a:pt x="1135222" y="452766"/>
                  <a:pt x="1104785" y="527464"/>
                  <a:pt x="1140504" y="476113"/>
                </a:cubicBezTo>
                <a:cubicBezTo>
                  <a:pt x="1148979" y="460783"/>
                  <a:pt x="1145077" y="447026"/>
                  <a:pt x="1152255" y="430769"/>
                </a:cubicBezTo>
                <a:cubicBezTo>
                  <a:pt x="1153757" y="419866"/>
                  <a:pt x="1169859" y="396361"/>
                  <a:pt x="1169881" y="385425"/>
                </a:cubicBezTo>
                <a:cubicBezTo>
                  <a:pt x="1174477" y="377338"/>
                  <a:pt x="1174275" y="368375"/>
                  <a:pt x="1175756" y="357085"/>
                </a:cubicBezTo>
                <a:cubicBezTo>
                  <a:pt x="1177480" y="341171"/>
                  <a:pt x="1177266" y="327263"/>
                  <a:pt x="1181631" y="311741"/>
                </a:cubicBezTo>
                <a:cubicBezTo>
                  <a:pt x="1182179" y="305485"/>
                  <a:pt x="1182870" y="299262"/>
                  <a:pt x="1187506" y="294736"/>
                </a:cubicBezTo>
                <a:cubicBezTo>
                  <a:pt x="1192172" y="290636"/>
                  <a:pt x="1200630" y="291399"/>
                  <a:pt x="1205132" y="289068"/>
                </a:cubicBezTo>
                <a:cubicBezTo>
                  <a:pt x="1211285" y="285111"/>
                  <a:pt x="1216341" y="278282"/>
                  <a:pt x="1222759" y="272065"/>
                </a:cubicBezTo>
                <a:cubicBezTo>
                  <a:pt x="1228693" y="270087"/>
                  <a:pt x="1235515" y="268117"/>
                  <a:pt x="1240384" y="266396"/>
                </a:cubicBezTo>
                <a:cubicBezTo>
                  <a:pt x="1301813" y="255200"/>
                  <a:pt x="1242407" y="266444"/>
                  <a:pt x="1281511" y="255060"/>
                </a:cubicBezTo>
                <a:cubicBezTo>
                  <a:pt x="1291574" y="253613"/>
                  <a:pt x="1341519" y="260721"/>
                  <a:pt x="1357889" y="266396"/>
                </a:cubicBezTo>
                <a:cubicBezTo>
                  <a:pt x="1364450" y="267955"/>
                  <a:pt x="1369007" y="272821"/>
                  <a:pt x="1375515" y="277733"/>
                </a:cubicBezTo>
                <a:cubicBezTo>
                  <a:pt x="1380553" y="280852"/>
                  <a:pt x="1389215" y="280956"/>
                  <a:pt x="1393141" y="283400"/>
                </a:cubicBezTo>
                <a:cubicBezTo>
                  <a:pt x="1400914" y="286569"/>
                  <a:pt x="1408309" y="294651"/>
                  <a:pt x="1416642" y="294736"/>
                </a:cubicBezTo>
                <a:cubicBezTo>
                  <a:pt x="1429279" y="299195"/>
                  <a:pt x="1478486" y="306367"/>
                  <a:pt x="1487146" y="306073"/>
                </a:cubicBezTo>
                <a:cubicBezTo>
                  <a:pt x="1493864" y="307459"/>
                  <a:pt x="1498732" y="310838"/>
                  <a:pt x="1504771" y="311741"/>
                </a:cubicBezTo>
                <a:cubicBezTo>
                  <a:pt x="1511838" y="314052"/>
                  <a:pt x="1520457" y="316653"/>
                  <a:pt x="1528273" y="317409"/>
                </a:cubicBezTo>
                <a:cubicBezTo>
                  <a:pt x="1534297" y="320196"/>
                  <a:pt x="1538711" y="327219"/>
                  <a:pt x="1545898" y="328744"/>
                </a:cubicBezTo>
                <a:cubicBezTo>
                  <a:pt x="1557217" y="333596"/>
                  <a:pt x="1581150" y="340081"/>
                  <a:pt x="1581150" y="340081"/>
                </a:cubicBezTo>
                <a:cubicBezTo>
                  <a:pt x="1608935" y="343051"/>
                  <a:pt x="1659875" y="337792"/>
                  <a:pt x="1686905" y="334412"/>
                </a:cubicBezTo>
                <a:cubicBezTo>
                  <a:pt x="1711593" y="336611"/>
                  <a:pt x="1739755" y="322307"/>
                  <a:pt x="1763283" y="311741"/>
                </a:cubicBezTo>
                <a:cubicBezTo>
                  <a:pt x="1769145" y="309217"/>
                  <a:pt x="1778265" y="304518"/>
                  <a:pt x="1786785" y="300404"/>
                </a:cubicBezTo>
                <a:cubicBezTo>
                  <a:pt x="1797433" y="298215"/>
                  <a:pt x="1806320" y="293173"/>
                  <a:pt x="1816161" y="289068"/>
                </a:cubicBezTo>
                <a:cubicBezTo>
                  <a:pt x="1835181" y="281841"/>
                  <a:pt x="1850598" y="279048"/>
                  <a:pt x="1863163" y="266396"/>
                </a:cubicBezTo>
                <a:cubicBezTo>
                  <a:pt x="1888921" y="240362"/>
                  <a:pt x="1876046" y="253985"/>
                  <a:pt x="1916041" y="226720"/>
                </a:cubicBezTo>
                <a:cubicBezTo>
                  <a:pt x="1921286" y="219166"/>
                  <a:pt x="1926478" y="212278"/>
                  <a:pt x="1933666" y="204048"/>
                </a:cubicBezTo>
                <a:cubicBezTo>
                  <a:pt x="1939062" y="197686"/>
                  <a:pt x="1945905" y="197633"/>
                  <a:pt x="1951292" y="192712"/>
                </a:cubicBezTo>
                <a:cubicBezTo>
                  <a:pt x="1960058" y="183790"/>
                  <a:pt x="1965239" y="174130"/>
                  <a:pt x="1974794" y="170040"/>
                </a:cubicBezTo>
                <a:cubicBezTo>
                  <a:pt x="1979428" y="165748"/>
                  <a:pt x="1986879" y="162952"/>
                  <a:pt x="1992419" y="158704"/>
                </a:cubicBezTo>
                <a:cubicBezTo>
                  <a:pt x="2032801" y="126981"/>
                  <a:pt x="1994049" y="158303"/>
                  <a:pt x="2027671" y="119028"/>
                </a:cubicBezTo>
                <a:cubicBezTo>
                  <a:pt x="2035099" y="112714"/>
                  <a:pt x="2043729" y="110086"/>
                  <a:pt x="2051172" y="102024"/>
                </a:cubicBezTo>
                <a:cubicBezTo>
                  <a:pt x="2112869" y="50080"/>
                  <a:pt x="2079436" y="85144"/>
                  <a:pt x="2109925" y="51012"/>
                </a:cubicBezTo>
                <a:cubicBezTo>
                  <a:pt x="2113506" y="44856"/>
                  <a:pt x="2116650" y="38427"/>
                  <a:pt x="2121675" y="34007"/>
                </a:cubicBezTo>
                <a:cubicBezTo>
                  <a:pt x="2151505" y="10605"/>
                  <a:pt x="2134523" y="40460"/>
                  <a:pt x="2151052" y="5668"/>
                </a:cubicBezTo>
                <a:cubicBezTo>
                  <a:pt x="2151766" y="3744"/>
                  <a:pt x="2151208" y="1503"/>
                  <a:pt x="2151052" y="0"/>
                </a:cubicBezTo>
              </a:path>
              <a:path w="2151441" h="1014575" stroke="0" extrusionOk="0">
                <a:moveTo>
                  <a:pt x="12452" y="1014575"/>
                </a:moveTo>
                <a:cubicBezTo>
                  <a:pt x="34380" y="783883"/>
                  <a:pt x="-46436" y="776682"/>
                  <a:pt x="106456" y="799190"/>
                </a:cubicBezTo>
                <a:cubicBezTo>
                  <a:pt x="112047" y="799678"/>
                  <a:pt x="118753" y="803249"/>
                  <a:pt x="124082" y="804858"/>
                </a:cubicBezTo>
                <a:cubicBezTo>
                  <a:pt x="146457" y="834627"/>
                  <a:pt x="148975" y="858267"/>
                  <a:pt x="171084" y="872874"/>
                </a:cubicBezTo>
                <a:cubicBezTo>
                  <a:pt x="173627" y="879595"/>
                  <a:pt x="176003" y="887124"/>
                  <a:pt x="182835" y="889878"/>
                </a:cubicBezTo>
                <a:cubicBezTo>
                  <a:pt x="192889" y="891693"/>
                  <a:pt x="207670" y="911376"/>
                  <a:pt x="218086" y="912551"/>
                </a:cubicBezTo>
                <a:cubicBezTo>
                  <a:pt x="234548" y="909443"/>
                  <a:pt x="245843" y="910243"/>
                  <a:pt x="259213" y="906882"/>
                </a:cubicBezTo>
                <a:cubicBezTo>
                  <a:pt x="303568" y="892020"/>
                  <a:pt x="277939" y="897509"/>
                  <a:pt x="288590" y="872874"/>
                </a:cubicBezTo>
                <a:cubicBezTo>
                  <a:pt x="293959" y="867393"/>
                  <a:pt x="300193" y="865113"/>
                  <a:pt x="306215" y="861538"/>
                </a:cubicBezTo>
                <a:cubicBezTo>
                  <a:pt x="310416" y="855758"/>
                  <a:pt x="315452" y="850560"/>
                  <a:pt x="317966" y="844534"/>
                </a:cubicBezTo>
                <a:cubicBezTo>
                  <a:pt x="321619" y="840431"/>
                  <a:pt x="321285" y="831886"/>
                  <a:pt x="323842" y="827530"/>
                </a:cubicBezTo>
                <a:cubicBezTo>
                  <a:pt x="328942" y="821810"/>
                  <a:pt x="335521" y="818374"/>
                  <a:pt x="341467" y="816194"/>
                </a:cubicBezTo>
                <a:cubicBezTo>
                  <a:pt x="345351" y="812183"/>
                  <a:pt x="348511" y="803459"/>
                  <a:pt x="353218" y="799190"/>
                </a:cubicBezTo>
                <a:cubicBezTo>
                  <a:pt x="376815" y="776045"/>
                  <a:pt x="397801" y="790189"/>
                  <a:pt x="435471" y="793522"/>
                </a:cubicBezTo>
                <a:cubicBezTo>
                  <a:pt x="448337" y="798557"/>
                  <a:pt x="457172" y="798658"/>
                  <a:pt x="470723" y="804858"/>
                </a:cubicBezTo>
                <a:cubicBezTo>
                  <a:pt x="476266" y="809244"/>
                  <a:pt x="481663" y="813567"/>
                  <a:pt x="488349" y="816194"/>
                </a:cubicBezTo>
                <a:cubicBezTo>
                  <a:pt x="499668" y="821048"/>
                  <a:pt x="523601" y="827530"/>
                  <a:pt x="523601" y="827530"/>
                </a:cubicBezTo>
                <a:cubicBezTo>
                  <a:pt x="544180" y="825883"/>
                  <a:pt x="561326" y="825244"/>
                  <a:pt x="582353" y="821862"/>
                </a:cubicBezTo>
                <a:cubicBezTo>
                  <a:pt x="588431" y="820782"/>
                  <a:pt x="595650" y="819755"/>
                  <a:pt x="599980" y="816194"/>
                </a:cubicBezTo>
                <a:cubicBezTo>
                  <a:pt x="660875" y="760692"/>
                  <a:pt x="564720" y="833447"/>
                  <a:pt x="629356" y="782186"/>
                </a:cubicBezTo>
                <a:cubicBezTo>
                  <a:pt x="631412" y="772066"/>
                  <a:pt x="633911" y="758075"/>
                  <a:pt x="641106" y="748178"/>
                </a:cubicBezTo>
                <a:cubicBezTo>
                  <a:pt x="645559" y="743242"/>
                  <a:pt x="649630" y="738105"/>
                  <a:pt x="652857" y="731174"/>
                </a:cubicBezTo>
                <a:cubicBezTo>
                  <a:pt x="680519" y="673432"/>
                  <a:pt x="628569" y="746269"/>
                  <a:pt x="670483" y="697166"/>
                </a:cubicBezTo>
                <a:cubicBezTo>
                  <a:pt x="677372" y="678062"/>
                  <a:pt x="673239" y="677396"/>
                  <a:pt x="693983" y="668825"/>
                </a:cubicBezTo>
                <a:cubicBezTo>
                  <a:pt x="705302" y="663972"/>
                  <a:pt x="729234" y="657490"/>
                  <a:pt x="729235" y="657490"/>
                </a:cubicBezTo>
                <a:cubicBezTo>
                  <a:pt x="752547" y="666386"/>
                  <a:pt x="778387" y="660350"/>
                  <a:pt x="799739" y="663158"/>
                </a:cubicBezTo>
                <a:cubicBezTo>
                  <a:pt x="806391" y="664752"/>
                  <a:pt x="810050" y="670772"/>
                  <a:pt x="817365" y="674493"/>
                </a:cubicBezTo>
                <a:cubicBezTo>
                  <a:pt x="822661" y="678673"/>
                  <a:pt x="829357" y="675724"/>
                  <a:pt x="834990" y="680162"/>
                </a:cubicBezTo>
                <a:cubicBezTo>
                  <a:pt x="878579" y="708393"/>
                  <a:pt x="851250" y="688261"/>
                  <a:pt x="893743" y="708502"/>
                </a:cubicBezTo>
                <a:cubicBezTo>
                  <a:pt x="918167" y="705306"/>
                  <a:pt x="943156" y="696930"/>
                  <a:pt x="970121" y="697166"/>
                </a:cubicBezTo>
                <a:cubicBezTo>
                  <a:pt x="977305" y="696308"/>
                  <a:pt x="983084" y="694928"/>
                  <a:pt x="987747" y="691498"/>
                </a:cubicBezTo>
                <a:cubicBezTo>
                  <a:pt x="994048" y="689438"/>
                  <a:pt x="997913" y="683544"/>
                  <a:pt x="1005373" y="680162"/>
                </a:cubicBezTo>
                <a:cubicBezTo>
                  <a:pt x="1015598" y="666409"/>
                  <a:pt x="1018923" y="655157"/>
                  <a:pt x="1028874" y="646154"/>
                </a:cubicBezTo>
                <a:cubicBezTo>
                  <a:pt x="1049886" y="632697"/>
                  <a:pt x="1050296" y="633689"/>
                  <a:pt x="1070001" y="612146"/>
                </a:cubicBezTo>
                <a:cubicBezTo>
                  <a:pt x="1073115" y="607676"/>
                  <a:pt x="1093708" y="580482"/>
                  <a:pt x="1099377" y="572469"/>
                </a:cubicBezTo>
                <a:cubicBezTo>
                  <a:pt x="1132516" y="518263"/>
                  <a:pt x="1096712" y="568324"/>
                  <a:pt x="1122879" y="527125"/>
                </a:cubicBezTo>
                <a:cubicBezTo>
                  <a:pt x="1126084" y="431963"/>
                  <a:pt x="1109815" y="542183"/>
                  <a:pt x="1140504" y="476113"/>
                </a:cubicBezTo>
                <a:cubicBezTo>
                  <a:pt x="1143664" y="461774"/>
                  <a:pt x="1148909" y="448462"/>
                  <a:pt x="1152255" y="430769"/>
                </a:cubicBezTo>
                <a:cubicBezTo>
                  <a:pt x="1153735" y="424019"/>
                  <a:pt x="1168701" y="394360"/>
                  <a:pt x="1169881" y="385425"/>
                </a:cubicBezTo>
                <a:cubicBezTo>
                  <a:pt x="1172608" y="375570"/>
                  <a:pt x="1172313" y="367042"/>
                  <a:pt x="1175756" y="357085"/>
                </a:cubicBezTo>
                <a:cubicBezTo>
                  <a:pt x="1178577" y="341325"/>
                  <a:pt x="1179333" y="326936"/>
                  <a:pt x="1181631" y="311741"/>
                </a:cubicBezTo>
                <a:cubicBezTo>
                  <a:pt x="1182553" y="306881"/>
                  <a:pt x="1183078" y="300289"/>
                  <a:pt x="1187506" y="294736"/>
                </a:cubicBezTo>
                <a:cubicBezTo>
                  <a:pt x="1191753" y="290416"/>
                  <a:pt x="1199911" y="292460"/>
                  <a:pt x="1205132" y="289068"/>
                </a:cubicBezTo>
                <a:cubicBezTo>
                  <a:pt x="1211379" y="283108"/>
                  <a:pt x="1216747" y="277847"/>
                  <a:pt x="1222759" y="272065"/>
                </a:cubicBezTo>
                <a:cubicBezTo>
                  <a:pt x="1227647" y="268580"/>
                  <a:pt x="1233190" y="267782"/>
                  <a:pt x="1240384" y="266396"/>
                </a:cubicBezTo>
                <a:cubicBezTo>
                  <a:pt x="1293933" y="250037"/>
                  <a:pt x="1248896" y="264446"/>
                  <a:pt x="1281511" y="255060"/>
                </a:cubicBezTo>
                <a:cubicBezTo>
                  <a:pt x="1292492" y="255863"/>
                  <a:pt x="1339835" y="258501"/>
                  <a:pt x="1357889" y="266396"/>
                </a:cubicBezTo>
                <a:cubicBezTo>
                  <a:pt x="1363201" y="269210"/>
                  <a:pt x="1369274" y="273587"/>
                  <a:pt x="1375515" y="277733"/>
                </a:cubicBezTo>
                <a:cubicBezTo>
                  <a:pt x="1380809" y="280710"/>
                  <a:pt x="1387589" y="280978"/>
                  <a:pt x="1393141" y="283400"/>
                </a:cubicBezTo>
                <a:cubicBezTo>
                  <a:pt x="1400703" y="285762"/>
                  <a:pt x="1408063" y="292013"/>
                  <a:pt x="1416642" y="294736"/>
                </a:cubicBezTo>
                <a:cubicBezTo>
                  <a:pt x="1427994" y="300589"/>
                  <a:pt x="1478602" y="306344"/>
                  <a:pt x="1487146" y="306073"/>
                </a:cubicBezTo>
                <a:cubicBezTo>
                  <a:pt x="1493079" y="307408"/>
                  <a:pt x="1498992" y="310371"/>
                  <a:pt x="1504771" y="311741"/>
                </a:cubicBezTo>
                <a:cubicBezTo>
                  <a:pt x="1510944" y="315514"/>
                  <a:pt x="1520499" y="312792"/>
                  <a:pt x="1528273" y="317409"/>
                </a:cubicBezTo>
                <a:cubicBezTo>
                  <a:pt x="1535080" y="320343"/>
                  <a:pt x="1538862" y="325941"/>
                  <a:pt x="1545898" y="328744"/>
                </a:cubicBezTo>
                <a:cubicBezTo>
                  <a:pt x="1557217" y="333597"/>
                  <a:pt x="1581150" y="340081"/>
                  <a:pt x="1581150" y="340081"/>
                </a:cubicBezTo>
                <a:cubicBezTo>
                  <a:pt x="1618856" y="335932"/>
                  <a:pt x="1652807" y="341417"/>
                  <a:pt x="1686905" y="334412"/>
                </a:cubicBezTo>
                <a:cubicBezTo>
                  <a:pt x="1710109" y="328799"/>
                  <a:pt x="1746099" y="322078"/>
                  <a:pt x="1763283" y="311741"/>
                </a:cubicBezTo>
                <a:cubicBezTo>
                  <a:pt x="1771109" y="306888"/>
                  <a:pt x="1778064" y="305104"/>
                  <a:pt x="1786785" y="300404"/>
                </a:cubicBezTo>
                <a:cubicBezTo>
                  <a:pt x="1795780" y="297400"/>
                  <a:pt x="1807882" y="292422"/>
                  <a:pt x="1816161" y="289068"/>
                </a:cubicBezTo>
                <a:cubicBezTo>
                  <a:pt x="1830700" y="278766"/>
                  <a:pt x="1850288" y="280725"/>
                  <a:pt x="1863163" y="266396"/>
                </a:cubicBezTo>
                <a:cubicBezTo>
                  <a:pt x="1891719" y="242497"/>
                  <a:pt x="1869778" y="254908"/>
                  <a:pt x="1916041" y="226720"/>
                </a:cubicBezTo>
                <a:cubicBezTo>
                  <a:pt x="1924369" y="218829"/>
                  <a:pt x="1924492" y="211358"/>
                  <a:pt x="1933666" y="204048"/>
                </a:cubicBezTo>
                <a:cubicBezTo>
                  <a:pt x="1938514" y="198425"/>
                  <a:pt x="1947491" y="197784"/>
                  <a:pt x="1951292" y="192712"/>
                </a:cubicBezTo>
                <a:cubicBezTo>
                  <a:pt x="1958126" y="184768"/>
                  <a:pt x="1968063" y="175351"/>
                  <a:pt x="1974794" y="170040"/>
                </a:cubicBezTo>
                <a:cubicBezTo>
                  <a:pt x="1981335" y="165586"/>
                  <a:pt x="1987382" y="163938"/>
                  <a:pt x="1992419" y="158704"/>
                </a:cubicBezTo>
                <a:cubicBezTo>
                  <a:pt x="2028020" y="128513"/>
                  <a:pt x="1987029" y="155532"/>
                  <a:pt x="2027671" y="119028"/>
                </a:cubicBezTo>
                <a:cubicBezTo>
                  <a:pt x="2035966" y="110931"/>
                  <a:pt x="2045100" y="106687"/>
                  <a:pt x="2051172" y="102024"/>
                </a:cubicBezTo>
                <a:cubicBezTo>
                  <a:pt x="2117736" y="50789"/>
                  <a:pt x="2066937" y="67122"/>
                  <a:pt x="2109925" y="51012"/>
                </a:cubicBezTo>
                <a:cubicBezTo>
                  <a:pt x="2112419" y="45173"/>
                  <a:pt x="2117017" y="38006"/>
                  <a:pt x="2121675" y="34007"/>
                </a:cubicBezTo>
                <a:cubicBezTo>
                  <a:pt x="2143836" y="10639"/>
                  <a:pt x="2128269" y="35751"/>
                  <a:pt x="2151052" y="5668"/>
                </a:cubicBezTo>
                <a:cubicBezTo>
                  <a:pt x="2152058" y="3801"/>
                  <a:pt x="2151233" y="2252"/>
                  <a:pt x="2151052"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A792D38-36CD-4A8C-AA2F-F364657F7095}"/>
              </a:ext>
            </a:extLst>
          </p:cNvPr>
          <p:cNvCxnSpPr/>
          <p:nvPr/>
        </p:nvCxnSpPr>
        <p:spPr>
          <a:xfrm>
            <a:off x="5177928" y="1806766"/>
            <a:ext cx="129050" cy="343726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554274D-FE54-4D6B-A777-F76AF5CD6A8D}"/>
              </a:ext>
            </a:extLst>
          </p:cNvPr>
          <p:cNvSpPr txBox="1"/>
          <p:nvPr/>
        </p:nvSpPr>
        <p:spPr>
          <a:xfrm>
            <a:off x="4732934" y="1244639"/>
            <a:ext cx="889987" cy="369332"/>
          </a:xfrm>
          <a:prstGeom prst="rect">
            <a:avLst/>
          </a:prstGeom>
          <a:noFill/>
        </p:spPr>
        <p:txBody>
          <a:bodyPr wrap="none" rtlCol="0">
            <a:spAutoFit/>
          </a:bodyPr>
          <a:lstStyle/>
          <a:p>
            <a:r>
              <a:rPr lang="en-US" dirty="0"/>
              <a:t>Failure</a:t>
            </a:r>
          </a:p>
        </p:txBody>
      </p:sp>
      <p:sp>
        <p:nvSpPr>
          <p:cNvPr id="14" name="TextBox 13">
            <a:extLst>
              <a:ext uri="{FF2B5EF4-FFF2-40B4-BE49-F238E27FC236}">
                <a16:creationId xmlns:a16="http://schemas.microsoft.com/office/drawing/2014/main" id="{C4350158-E104-44A8-8225-5BB0D48D1609}"/>
              </a:ext>
            </a:extLst>
          </p:cNvPr>
          <p:cNvSpPr txBox="1"/>
          <p:nvPr/>
        </p:nvSpPr>
        <p:spPr>
          <a:xfrm>
            <a:off x="1033634" y="2181339"/>
            <a:ext cx="2121093" cy="369332"/>
          </a:xfrm>
          <a:prstGeom prst="rect">
            <a:avLst/>
          </a:prstGeom>
          <a:noFill/>
        </p:spPr>
        <p:txBody>
          <a:bodyPr wrap="none" rtlCol="0">
            <a:spAutoFit/>
          </a:bodyPr>
          <a:lstStyle/>
          <a:p>
            <a:r>
              <a:rPr lang="en-US" dirty="0"/>
              <a:t>Blissful ignorance?</a:t>
            </a:r>
          </a:p>
        </p:txBody>
      </p:sp>
      <p:sp>
        <p:nvSpPr>
          <p:cNvPr id="15" name="TextBox 14">
            <a:extLst>
              <a:ext uri="{FF2B5EF4-FFF2-40B4-BE49-F238E27FC236}">
                <a16:creationId xmlns:a16="http://schemas.microsoft.com/office/drawing/2014/main" id="{00C9242F-7DC0-4074-A6DA-4E4DAD2DFE7D}"/>
              </a:ext>
            </a:extLst>
          </p:cNvPr>
          <p:cNvSpPr txBox="1"/>
          <p:nvPr/>
        </p:nvSpPr>
        <p:spPr>
          <a:xfrm>
            <a:off x="5306978" y="5737951"/>
            <a:ext cx="3172663" cy="369332"/>
          </a:xfrm>
          <a:prstGeom prst="rect">
            <a:avLst/>
          </a:prstGeom>
          <a:noFill/>
        </p:spPr>
        <p:txBody>
          <a:bodyPr wrap="none" rtlCol="0">
            <a:spAutoFit/>
          </a:bodyPr>
          <a:lstStyle/>
          <a:p>
            <a:r>
              <a:rPr lang="en-US" dirty="0"/>
              <a:t>Navigating grief, pain, shame</a:t>
            </a:r>
          </a:p>
        </p:txBody>
      </p:sp>
      <p:sp>
        <p:nvSpPr>
          <p:cNvPr id="8" name="Freeform: Shape 7">
            <a:extLst>
              <a:ext uri="{FF2B5EF4-FFF2-40B4-BE49-F238E27FC236}">
                <a16:creationId xmlns:a16="http://schemas.microsoft.com/office/drawing/2014/main" id="{6143B5F3-331B-40A0-BCA6-595764F3D3C1}"/>
              </a:ext>
            </a:extLst>
          </p:cNvPr>
          <p:cNvSpPr/>
          <p:nvPr/>
        </p:nvSpPr>
        <p:spPr>
          <a:xfrm>
            <a:off x="5459378" y="1173030"/>
            <a:ext cx="1999041" cy="4576961"/>
          </a:xfrm>
          <a:custGeom>
            <a:avLst/>
            <a:gdLst>
              <a:gd name="connsiteX0" fmla="*/ 11570 w 1999041"/>
              <a:gd name="connsiteY0" fmla="*/ 4576961 h 4576961"/>
              <a:gd name="connsiteX1" fmla="*/ 98915 w 1999041"/>
              <a:gd name="connsiteY1" fmla="*/ 3605315 h 4576961"/>
              <a:gd name="connsiteX2" fmla="*/ 115292 w 1999041"/>
              <a:gd name="connsiteY2" fmla="*/ 3630885 h 4576961"/>
              <a:gd name="connsiteX3" fmla="*/ 158965 w 1999041"/>
              <a:gd name="connsiteY3" fmla="*/ 3937722 h 4576961"/>
              <a:gd name="connsiteX4" fmla="*/ 169883 w 1999041"/>
              <a:gd name="connsiteY4" fmla="*/ 4014429 h 4576961"/>
              <a:gd name="connsiteX5" fmla="*/ 202638 w 1999041"/>
              <a:gd name="connsiteY5" fmla="*/ 4116709 h 4576961"/>
              <a:gd name="connsiteX6" fmla="*/ 240852 w 1999041"/>
              <a:gd name="connsiteY6" fmla="*/ 4091139 h 4576961"/>
              <a:gd name="connsiteX7" fmla="*/ 268147 w 1999041"/>
              <a:gd name="connsiteY7" fmla="*/ 3937722 h 4576961"/>
              <a:gd name="connsiteX8" fmla="*/ 284524 w 1999041"/>
              <a:gd name="connsiteY8" fmla="*/ 3886582 h 4576961"/>
              <a:gd name="connsiteX9" fmla="*/ 295443 w 1999041"/>
              <a:gd name="connsiteY9" fmla="*/ 3809872 h 4576961"/>
              <a:gd name="connsiteX10" fmla="*/ 300902 w 1999041"/>
              <a:gd name="connsiteY10" fmla="*/ 3733165 h 4576961"/>
              <a:gd name="connsiteX11" fmla="*/ 317279 w 1999041"/>
              <a:gd name="connsiteY11" fmla="*/ 3682025 h 4576961"/>
              <a:gd name="connsiteX12" fmla="*/ 328197 w 1999041"/>
              <a:gd name="connsiteY12" fmla="*/ 3605315 h 4576961"/>
              <a:gd name="connsiteX13" fmla="*/ 404624 w 1999041"/>
              <a:gd name="connsiteY13" fmla="*/ 3579747 h 4576961"/>
              <a:gd name="connsiteX14" fmla="*/ 437379 w 1999041"/>
              <a:gd name="connsiteY14" fmla="*/ 3630885 h 4576961"/>
              <a:gd name="connsiteX15" fmla="*/ 453756 w 1999041"/>
              <a:gd name="connsiteY15" fmla="*/ 3682025 h 4576961"/>
              <a:gd name="connsiteX16" fmla="*/ 486511 w 1999041"/>
              <a:gd name="connsiteY16" fmla="*/ 3733165 h 4576961"/>
              <a:gd name="connsiteX17" fmla="*/ 541102 w 1999041"/>
              <a:gd name="connsiteY17" fmla="*/ 3707595 h 4576961"/>
              <a:gd name="connsiteX18" fmla="*/ 557479 w 1999041"/>
              <a:gd name="connsiteY18" fmla="*/ 3682025 h 4576961"/>
              <a:gd name="connsiteX19" fmla="*/ 584774 w 1999041"/>
              <a:gd name="connsiteY19" fmla="*/ 3528607 h 4576961"/>
              <a:gd name="connsiteX20" fmla="*/ 595693 w 1999041"/>
              <a:gd name="connsiteY20" fmla="*/ 3375190 h 4576961"/>
              <a:gd name="connsiteX21" fmla="*/ 606611 w 1999041"/>
              <a:gd name="connsiteY21" fmla="*/ 3298480 h 4576961"/>
              <a:gd name="connsiteX22" fmla="*/ 622988 w 1999041"/>
              <a:gd name="connsiteY22" fmla="*/ 3145063 h 4576961"/>
              <a:gd name="connsiteX23" fmla="*/ 644824 w 1999041"/>
              <a:gd name="connsiteY23" fmla="*/ 3017214 h 4576961"/>
              <a:gd name="connsiteX24" fmla="*/ 677579 w 1999041"/>
              <a:gd name="connsiteY24" fmla="*/ 2966076 h 4576961"/>
              <a:gd name="connsiteX25" fmla="*/ 743088 w 1999041"/>
              <a:gd name="connsiteY25" fmla="*/ 2991646 h 4576961"/>
              <a:gd name="connsiteX26" fmla="*/ 759466 w 1999041"/>
              <a:gd name="connsiteY26" fmla="*/ 3042784 h 4576961"/>
              <a:gd name="connsiteX27" fmla="*/ 775842 w 1999041"/>
              <a:gd name="connsiteY27" fmla="*/ 3068353 h 4576961"/>
              <a:gd name="connsiteX28" fmla="*/ 830434 w 1999041"/>
              <a:gd name="connsiteY28" fmla="*/ 3196203 h 4576961"/>
              <a:gd name="connsiteX29" fmla="*/ 901402 w 1999041"/>
              <a:gd name="connsiteY29" fmla="*/ 3145063 h 4576961"/>
              <a:gd name="connsiteX30" fmla="*/ 917779 w 1999041"/>
              <a:gd name="connsiteY30" fmla="*/ 3119493 h 4576961"/>
              <a:gd name="connsiteX31" fmla="*/ 934156 w 1999041"/>
              <a:gd name="connsiteY31" fmla="*/ 3068353 h 4576961"/>
              <a:gd name="connsiteX32" fmla="*/ 955993 w 1999041"/>
              <a:gd name="connsiteY32" fmla="*/ 2914936 h 4576961"/>
              <a:gd name="connsiteX33" fmla="*/ 994206 w 1999041"/>
              <a:gd name="connsiteY33" fmla="*/ 2761519 h 4576961"/>
              <a:gd name="connsiteX34" fmla="*/ 1021502 w 1999041"/>
              <a:gd name="connsiteY34" fmla="*/ 2582532 h 4576961"/>
              <a:gd name="connsiteX35" fmla="*/ 1043338 w 1999041"/>
              <a:gd name="connsiteY35" fmla="*/ 2377975 h 4576961"/>
              <a:gd name="connsiteX36" fmla="*/ 1059715 w 1999041"/>
              <a:gd name="connsiteY36" fmla="*/ 2147848 h 4576961"/>
              <a:gd name="connsiteX37" fmla="*/ 1070633 w 1999041"/>
              <a:gd name="connsiteY37" fmla="*/ 1943291 h 4576961"/>
              <a:gd name="connsiteX38" fmla="*/ 1087011 w 1999041"/>
              <a:gd name="connsiteY38" fmla="*/ 1738734 h 4576961"/>
              <a:gd name="connsiteX39" fmla="*/ 1092470 w 1999041"/>
              <a:gd name="connsiteY39" fmla="*/ 1610886 h 4576961"/>
              <a:gd name="connsiteX40" fmla="*/ 1097929 w 1999041"/>
              <a:gd name="connsiteY40" fmla="*/ 1406329 h 4576961"/>
              <a:gd name="connsiteX41" fmla="*/ 1103388 w 1999041"/>
              <a:gd name="connsiteY41" fmla="*/ 1329619 h 4576961"/>
              <a:gd name="connsiteX42" fmla="*/ 1119765 w 1999041"/>
              <a:gd name="connsiteY42" fmla="*/ 1304049 h 4576961"/>
              <a:gd name="connsiteX43" fmla="*/ 1136143 w 1999041"/>
              <a:gd name="connsiteY43" fmla="*/ 1227342 h 4576961"/>
              <a:gd name="connsiteX44" fmla="*/ 1152520 w 1999041"/>
              <a:gd name="connsiteY44" fmla="*/ 1201772 h 4576961"/>
              <a:gd name="connsiteX45" fmla="*/ 1190733 w 1999041"/>
              <a:gd name="connsiteY45" fmla="*/ 1150632 h 4576961"/>
              <a:gd name="connsiteX46" fmla="*/ 1261702 w 1999041"/>
              <a:gd name="connsiteY46" fmla="*/ 1201772 h 4576961"/>
              <a:gd name="connsiteX47" fmla="*/ 1278079 w 1999041"/>
              <a:gd name="connsiteY47" fmla="*/ 1252912 h 4576961"/>
              <a:gd name="connsiteX48" fmla="*/ 1294456 w 1999041"/>
              <a:gd name="connsiteY48" fmla="*/ 1278480 h 4576961"/>
              <a:gd name="connsiteX49" fmla="*/ 1316293 w 1999041"/>
              <a:gd name="connsiteY49" fmla="*/ 1329619 h 4576961"/>
              <a:gd name="connsiteX50" fmla="*/ 1381802 w 1999041"/>
              <a:gd name="connsiteY50" fmla="*/ 1380759 h 4576961"/>
              <a:gd name="connsiteX51" fmla="*/ 1398179 w 1999041"/>
              <a:gd name="connsiteY51" fmla="*/ 1406329 h 4576961"/>
              <a:gd name="connsiteX52" fmla="*/ 1420016 w 1999041"/>
              <a:gd name="connsiteY52" fmla="*/ 1431899 h 4576961"/>
              <a:gd name="connsiteX53" fmla="*/ 1436393 w 1999041"/>
              <a:gd name="connsiteY53" fmla="*/ 1483037 h 4576961"/>
              <a:gd name="connsiteX54" fmla="*/ 1469147 w 1999041"/>
              <a:gd name="connsiteY54" fmla="*/ 1534176 h 4576961"/>
              <a:gd name="connsiteX55" fmla="*/ 1567411 w 1999041"/>
              <a:gd name="connsiteY55" fmla="*/ 1508607 h 4576961"/>
              <a:gd name="connsiteX56" fmla="*/ 1638379 w 1999041"/>
              <a:gd name="connsiteY56" fmla="*/ 1406329 h 4576961"/>
              <a:gd name="connsiteX57" fmla="*/ 1660215 w 1999041"/>
              <a:gd name="connsiteY57" fmla="*/ 1355189 h 4576961"/>
              <a:gd name="connsiteX58" fmla="*/ 1687511 w 1999041"/>
              <a:gd name="connsiteY58" fmla="*/ 1304049 h 4576961"/>
              <a:gd name="connsiteX59" fmla="*/ 1731184 w 1999041"/>
              <a:gd name="connsiteY59" fmla="*/ 1201772 h 4576961"/>
              <a:gd name="connsiteX60" fmla="*/ 1780315 w 1999041"/>
              <a:gd name="connsiteY60" fmla="*/ 1022785 h 4576961"/>
              <a:gd name="connsiteX61" fmla="*/ 1796692 w 1999041"/>
              <a:gd name="connsiteY61" fmla="*/ 920505 h 4576961"/>
              <a:gd name="connsiteX62" fmla="*/ 1813070 w 1999041"/>
              <a:gd name="connsiteY62" fmla="*/ 869368 h 4576961"/>
              <a:gd name="connsiteX63" fmla="*/ 1834907 w 1999041"/>
              <a:gd name="connsiteY63" fmla="*/ 767088 h 4576961"/>
              <a:gd name="connsiteX64" fmla="*/ 1851284 w 1999041"/>
              <a:gd name="connsiteY64" fmla="*/ 715948 h 4576961"/>
              <a:gd name="connsiteX65" fmla="*/ 1884038 w 1999041"/>
              <a:gd name="connsiteY65" fmla="*/ 536961 h 4576961"/>
              <a:gd name="connsiteX66" fmla="*/ 1905875 w 1999041"/>
              <a:gd name="connsiteY66" fmla="*/ 460254 h 4576961"/>
              <a:gd name="connsiteX67" fmla="*/ 1960466 w 1999041"/>
              <a:gd name="connsiteY67" fmla="*/ 230127 h 4576961"/>
              <a:gd name="connsiteX68" fmla="*/ 1971383 w 1999041"/>
              <a:gd name="connsiteY68" fmla="*/ 153417 h 4576961"/>
              <a:gd name="connsiteX69" fmla="*/ 1998679 w 1999041"/>
              <a:gd name="connsiteY69" fmla="*/ 25569 h 4576961"/>
              <a:gd name="connsiteX70" fmla="*/ 1998679 w 1999041"/>
              <a:gd name="connsiteY70" fmla="*/ 0 h 45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99041" h="4576961" fill="none" extrusionOk="0">
                <a:moveTo>
                  <a:pt x="11570" y="4576961"/>
                </a:moveTo>
                <a:cubicBezTo>
                  <a:pt x="19579" y="3533047"/>
                  <a:pt x="-65599" y="3525470"/>
                  <a:pt x="98915" y="3605315"/>
                </a:cubicBezTo>
                <a:cubicBezTo>
                  <a:pt x="106840" y="3609645"/>
                  <a:pt x="110456" y="3622792"/>
                  <a:pt x="115292" y="3630885"/>
                </a:cubicBezTo>
                <a:cubicBezTo>
                  <a:pt x="145366" y="3694742"/>
                  <a:pt x="119475" y="3851076"/>
                  <a:pt x="158965" y="3937722"/>
                </a:cubicBezTo>
                <a:cubicBezTo>
                  <a:pt x="161856" y="3968179"/>
                  <a:pt x="165753" y="3994522"/>
                  <a:pt x="169883" y="4014429"/>
                </a:cubicBezTo>
                <a:cubicBezTo>
                  <a:pt x="194423" y="4050484"/>
                  <a:pt x="176149" y="4069427"/>
                  <a:pt x="202638" y="4116709"/>
                </a:cubicBezTo>
                <a:cubicBezTo>
                  <a:pt x="217702" y="4108157"/>
                  <a:pt x="228364" y="4112491"/>
                  <a:pt x="240852" y="4091139"/>
                </a:cubicBezTo>
                <a:cubicBezTo>
                  <a:pt x="274810" y="4019217"/>
                  <a:pt x="248723" y="4041223"/>
                  <a:pt x="268147" y="3937722"/>
                </a:cubicBezTo>
                <a:cubicBezTo>
                  <a:pt x="270372" y="3916421"/>
                  <a:pt x="277848" y="3904960"/>
                  <a:pt x="284524" y="3886582"/>
                </a:cubicBezTo>
                <a:cubicBezTo>
                  <a:pt x="284419" y="3864784"/>
                  <a:pt x="292859" y="3838345"/>
                  <a:pt x="295443" y="3809872"/>
                </a:cubicBezTo>
                <a:cubicBezTo>
                  <a:pt x="300081" y="3787746"/>
                  <a:pt x="293934" y="3749521"/>
                  <a:pt x="300902" y="3733165"/>
                </a:cubicBezTo>
                <a:cubicBezTo>
                  <a:pt x="303979" y="3709101"/>
                  <a:pt x="314280" y="3696742"/>
                  <a:pt x="317279" y="3682025"/>
                </a:cubicBezTo>
                <a:cubicBezTo>
                  <a:pt x="324447" y="3653162"/>
                  <a:pt x="322874" y="3626474"/>
                  <a:pt x="328197" y="3605315"/>
                </a:cubicBezTo>
                <a:cubicBezTo>
                  <a:pt x="354985" y="3492678"/>
                  <a:pt x="375121" y="3569593"/>
                  <a:pt x="404624" y="3579747"/>
                </a:cubicBezTo>
                <a:cubicBezTo>
                  <a:pt x="416839" y="3595796"/>
                  <a:pt x="428548" y="3602690"/>
                  <a:pt x="437379" y="3630885"/>
                </a:cubicBezTo>
                <a:cubicBezTo>
                  <a:pt x="441759" y="3649709"/>
                  <a:pt x="449931" y="3669832"/>
                  <a:pt x="453756" y="3682025"/>
                </a:cubicBezTo>
                <a:cubicBezTo>
                  <a:pt x="464273" y="3703917"/>
                  <a:pt x="486511" y="3733165"/>
                  <a:pt x="486511" y="3733165"/>
                </a:cubicBezTo>
                <a:cubicBezTo>
                  <a:pt x="500240" y="3725442"/>
                  <a:pt x="526891" y="3723828"/>
                  <a:pt x="541102" y="3707595"/>
                </a:cubicBezTo>
                <a:cubicBezTo>
                  <a:pt x="545709" y="3703742"/>
                  <a:pt x="553568" y="3700955"/>
                  <a:pt x="557479" y="3682025"/>
                </a:cubicBezTo>
                <a:cubicBezTo>
                  <a:pt x="647830" y="3439054"/>
                  <a:pt x="576737" y="3704223"/>
                  <a:pt x="584774" y="3528607"/>
                </a:cubicBezTo>
                <a:cubicBezTo>
                  <a:pt x="588522" y="3480933"/>
                  <a:pt x="592821" y="3425569"/>
                  <a:pt x="595693" y="3375190"/>
                </a:cubicBezTo>
                <a:cubicBezTo>
                  <a:pt x="598864" y="3352150"/>
                  <a:pt x="597795" y="3327205"/>
                  <a:pt x="606611" y="3298480"/>
                </a:cubicBezTo>
                <a:cubicBezTo>
                  <a:pt x="576987" y="3100514"/>
                  <a:pt x="578085" y="3378341"/>
                  <a:pt x="622988" y="3145063"/>
                </a:cubicBezTo>
                <a:cubicBezTo>
                  <a:pt x="630170" y="3061436"/>
                  <a:pt x="625120" y="3056260"/>
                  <a:pt x="644824" y="3017214"/>
                </a:cubicBezTo>
                <a:cubicBezTo>
                  <a:pt x="655341" y="2995320"/>
                  <a:pt x="677578" y="2966076"/>
                  <a:pt x="677579" y="2966076"/>
                </a:cubicBezTo>
                <a:cubicBezTo>
                  <a:pt x="699148" y="2978256"/>
                  <a:pt x="722294" y="2973927"/>
                  <a:pt x="743088" y="2991646"/>
                </a:cubicBezTo>
                <a:cubicBezTo>
                  <a:pt x="748732" y="2996885"/>
                  <a:pt x="753548" y="3027748"/>
                  <a:pt x="759466" y="3042784"/>
                </a:cubicBezTo>
                <a:cubicBezTo>
                  <a:pt x="763529" y="3053929"/>
                  <a:pt x="770546" y="3053893"/>
                  <a:pt x="775842" y="3068353"/>
                </a:cubicBezTo>
                <a:cubicBezTo>
                  <a:pt x="837926" y="3207324"/>
                  <a:pt x="784515" y="3151288"/>
                  <a:pt x="830434" y="3196203"/>
                </a:cubicBezTo>
                <a:cubicBezTo>
                  <a:pt x="853093" y="3178874"/>
                  <a:pt x="874501" y="3167885"/>
                  <a:pt x="901402" y="3145063"/>
                </a:cubicBezTo>
                <a:cubicBezTo>
                  <a:pt x="904673" y="3140895"/>
                  <a:pt x="912263" y="3132402"/>
                  <a:pt x="917779" y="3119493"/>
                </a:cubicBezTo>
                <a:cubicBezTo>
                  <a:pt x="923591" y="3105196"/>
                  <a:pt x="931502" y="3086174"/>
                  <a:pt x="934156" y="3068353"/>
                </a:cubicBezTo>
                <a:cubicBezTo>
                  <a:pt x="942255" y="3018601"/>
                  <a:pt x="942845" y="2944064"/>
                  <a:pt x="955993" y="2914936"/>
                </a:cubicBezTo>
                <a:cubicBezTo>
                  <a:pt x="976312" y="2852095"/>
                  <a:pt x="974961" y="2861155"/>
                  <a:pt x="994206" y="2761519"/>
                </a:cubicBezTo>
                <a:cubicBezTo>
                  <a:pt x="995382" y="2738364"/>
                  <a:pt x="1015175" y="2619202"/>
                  <a:pt x="1021502" y="2582532"/>
                </a:cubicBezTo>
                <a:cubicBezTo>
                  <a:pt x="1024502" y="2317839"/>
                  <a:pt x="1005214" y="2541444"/>
                  <a:pt x="1043338" y="2377975"/>
                </a:cubicBezTo>
                <a:cubicBezTo>
                  <a:pt x="1039779" y="2040884"/>
                  <a:pt x="1019106" y="2435331"/>
                  <a:pt x="1059715" y="2147848"/>
                </a:cubicBezTo>
                <a:cubicBezTo>
                  <a:pt x="1078665" y="2078852"/>
                  <a:pt x="1055563" y="2022965"/>
                  <a:pt x="1070633" y="1943291"/>
                </a:cubicBezTo>
                <a:cubicBezTo>
                  <a:pt x="1069676" y="1899592"/>
                  <a:pt x="1091974" y="1789844"/>
                  <a:pt x="1087011" y="1738734"/>
                </a:cubicBezTo>
                <a:cubicBezTo>
                  <a:pt x="1092541" y="1698470"/>
                  <a:pt x="1091316" y="1666096"/>
                  <a:pt x="1092470" y="1610886"/>
                </a:cubicBezTo>
                <a:cubicBezTo>
                  <a:pt x="1085808" y="1531699"/>
                  <a:pt x="1079146" y="1479558"/>
                  <a:pt x="1097929" y="1406329"/>
                </a:cubicBezTo>
                <a:cubicBezTo>
                  <a:pt x="1095230" y="1377302"/>
                  <a:pt x="1096502" y="1351975"/>
                  <a:pt x="1103388" y="1329619"/>
                </a:cubicBezTo>
                <a:cubicBezTo>
                  <a:pt x="1109020" y="1311244"/>
                  <a:pt x="1115662" y="1313008"/>
                  <a:pt x="1119765" y="1304049"/>
                </a:cubicBezTo>
                <a:cubicBezTo>
                  <a:pt x="1126050" y="1283570"/>
                  <a:pt x="1130169" y="1249006"/>
                  <a:pt x="1136143" y="1227342"/>
                </a:cubicBezTo>
                <a:cubicBezTo>
                  <a:pt x="1141286" y="1212999"/>
                  <a:pt x="1148836" y="1209310"/>
                  <a:pt x="1152520" y="1201772"/>
                </a:cubicBezTo>
                <a:cubicBezTo>
                  <a:pt x="1207165" y="1139626"/>
                  <a:pt x="1158060" y="1207331"/>
                  <a:pt x="1190733" y="1150632"/>
                </a:cubicBezTo>
                <a:cubicBezTo>
                  <a:pt x="1198483" y="1145879"/>
                  <a:pt x="1251171" y="1175611"/>
                  <a:pt x="1261702" y="1201772"/>
                </a:cubicBezTo>
                <a:cubicBezTo>
                  <a:pt x="1267785" y="1213024"/>
                  <a:pt x="1272035" y="1237465"/>
                  <a:pt x="1278079" y="1252912"/>
                </a:cubicBezTo>
                <a:cubicBezTo>
                  <a:pt x="1282074" y="1265993"/>
                  <a:pt x="1289423" y="1267851"/>
                  <a:pt x="1294456" y="1278480"/>
                </a:cubicBezTo>
                <a:cubicBezTo>
                  <a:pt x="1298516" y="1291540"/>
                  <a:pt x="1308540" y="1321057"/>
                  <a:pt x="1316293" y="1329619"/>
                </a:cubicBezTo>
                <a:cubicBezTo>
                  <a:pt x="1326876" y="1350065"/>
                  <a:pt x="1373294" y="1375323"/>
                  <a:pt x="1381802" y="1380759"/>
                </a:cubicBezTo>
                <a:cubicBezTo>
                  <a:pt x="1387473" y="1389156"/>
                  <a:pt x="1392590" y="1399411"/>
                  <a:pt x="1398179" y="1406329"/>
                </a:cubicBezTo>
                <a:cubicBezTo>
                  <a:pt x="1404419" y="1416223"/>
                  <a:pt x="1412832" y="1419738"/>
                  <a:pt x="1420016" y="1431899"/>
                </a:cubicBezTo>
                <a:cubicBezTo>
                  <a:pt x="1424271" y="1444402"/>
                  <a:pt x="1429878" y="1471433"/>
                  <a:pt x="1436393" y="1483037"/>
                </a:cubicBezTo>
                <a:cubicBezTo>
                  <a:pt x="1446909" y="1504929"/>
                  <a:pt x="1469147" y="1534176"/>
                  <a:pt x="1469147" y="1534176"/>
                </a:cubicBezTo>
                <a:cubicBezTo>
                  <a:pt x="1500070" y="1526846"/>
                  <a:pt x="1536978" y="1526078"/>
                  <a:pt x="1567411" y="1508607"/>
                </a:cubicBezTo>
                <a:cubicBezTo>
                  <a:pt x="1590394" y="1505949"/>
                  <a:pt x="1614816" y="1454193"/>
                  <a:pt x="1638379" y="1406329"/>
                </a:cubicBezTo>
                <a:cubicBezTo>
                  <a:pt x="1641179" y="1392813"/>
                  <a:pt x="1650025" y="1374308"/>
                  <a:pt x="1660215" y="1355189"/>
                </a:cubicBezTo>
                <a:cubicBezTo>
                  <a:pt x="1671250" y="1340547"/>
                  <a:pt x="1677303" y="1322497"/>
                  <a:pt x="1687511" y="1304049"/>
                </a:cubicBezTo>
                <a:cubicBezTo>
                  <a:pt x="1706506" y="1271906"/>
                  <a:pt x="1718910" y="1258670"/>
                  <a:pt x="1731184" y="1201772"/>
                </a:cubicBezTo>
                <a:cubicBezTo>
                  <a:pt x="1750429" y="1083689"/>
                  <a:pt x="1745425" y="1145410"/>
                  <a:pt x="1780315" y="1022785"/>
                </a:cubicBezTo>
                <a:cubicBezTo>
                  <a:pt x="1782016" y="988711"/>
                  <a:pt x="1789430" y="955505"/>
                  <a:pt x="1796692" y="920505"/>
                </a:cubicBezTo>
                <a:cubicBezTo>
                  <a:pt x="1802007" y="896187"/>
                  <a:pt x="1807957" y="891799"/>
                  <a:pt x="1813070" y="869368"/>
                </a:cubicBezTo>
                <a:cubicBezTo>
                  <a:pt x="1822461" y="829236"/>
                  <a:pt x="1824503" y="791980"/>
                  <a:pt x="1834907" y="767088"/>
                </a:cubicBezTo>
                <a:cubicBezTo>
                  <a:pt x="1839496" y="747164"/>
                  <a:pt x="1844714" y="734121"/>
                  <a:pt x="1851284" y="715948"/>
                </a:cubicBezTo>
                <a:cubicBezTo>
                  <a:pt x="1913641" y="565174"/>
                  <a:pt x="1878218" y="716266"/>
                  <a:pt x="1884038" y="536961"/>
                </a:cubicBezTo>
                <a:cubicBezTo>
                  <a:pt x="1894481" y="509734"/>
                  <a:pt x="1898472" y="494714"/>
                  <a:pt x="1905875" y="460254"/>
                </a:cubicBezTo>
                <a:cubicBezTo>
                  <a:pt x="1961653" y="216068"/>
                  <a:pt x="1928080" y="350576"/>
                  <a:pt x="1960466" y="230127"/>
                </a:cubicBezTo>
                <a:cubicBezTo>
                  <a:pt x="1960613" y="199465"/>
                  <a:pt x="1966510" y="172200"/>
                  <a:pt x="1971383" y="153417"/>
                </a:cubicBezTo>
                <a:cubicBezTo>
                  <a:pt x="1999596" y="50398"/>
                  <a:pt x="1981324" y="176786"/>
                  <a:pt x="1998679" y="25569"/>
                </a:cubicBezTo>
                <a:cubicBezTo>
                  <a:pt x="1999385" y="17787"/>
                  <a:pt x="1998961" y="7826"/>
                  <a:pt x="1998679" y="0"/>
                </a:cubicBezTo>
              </a:path>
              <a:path w="1999041" h="4576961" stroke="0" extrusionOk="0">
                <a:moveTo>
                  <a:pt x="11570" y="4576961"/>
                </a:moveTo>
                <a:cubicBezTo>
                  <a:pt x="26242" y="3534222"/>
                  <a:pt x="-50233" y="3524448"/>
                  <a:pt x="98915" y="3605315"/>
                </a:cubicBezTo>
                <a:cubicBezTo>
                  <a:pt x="104035" y="3608108"/>
                  <a:pt x="110294" y="3622598"/>
                  <a:pt x="115292" y="3630885"/>
                </a:cubicBezTo>
                <a:cubicBezTo>
                  <a:pt x="161011" y="3734739"/>
                  <a:pt x="111236" y="3801852"/>
                  <a:pt x="158965" y="3937722"/>
                </a:cubicBezTo>
                <a:cubicBezTo>
                  <a:pt x="160689" y="3964759"/>
                  <a:pt x="162440" y="3999508"/>
                  <a:pt x="169883" y="4014429"/>
                </a:cubicBezTo>
                <a:cubicBezTo>
                  <a:pt x="182905" y="4042956"/>
                  <a:pt x="176520" y="4075035"/>
                  <a:pt x="202638" y="4116709"/>
                </a:cubicBezTo>
                <a:cubicBezTo>
                  <a:pt x="219092" y="4106542"/>
                  <a:pt x="228240" y="4109978"/>
                  <a:pt x="240852" y="4091139"/>
                </a:cubicBezTo>
                <a:cubicBezTo>
                  <a:pt x="284111" y="4026083"/>
                  <a:pt x="259168" y="4042209"/>
                  <a:pt x="268147" y="3937722"/>
                </a:cubicBezTo>
                <a:cubicBezTo>
                  <a:pt x="273031" y="3913593"/>
                  <a:pt x="278430" y="3902747"/>
                  <a:pt x="284524" y="3886582"/>
                </a:cubicBezTo>
                <a:cubicBezTo>
                  <a:pt x="291762" y="3859592"/>
                  <a:pt x="293163" y="3837291"/>
                  <a:pt x="295443" y="3809872"/>
                </a:cubicBezTo>
                <a:cubicBezTo>
                  <a:pt x="301572" y="3790760"/>
                  <a:pt x="302578" y="3752964"/>
                  <a:pt x="300902" y="3733165"/>
                </a:cubicBezTo>
                <a:cubicBezTo>
                  <a:pt x="307622" y="3707645"/>
                  <a:pt x="311748" y="3697442"/>
                  <a:pt x="317279" y="3682025"/>
                </a:cubicBezTo>
                <a:cubicBezTo>
                  <a:pt x="320897" y="3657488"/>
                  <a:pt x="325147" y="3624011"/>
                  <a:pt x="328197" y="3605315"/>
                </a:cubicBezTo>
                <a:cubicBezTo>
                  <a:pt x="347636" y="3499891"/>
                  <a:pt x="372823" y="3564746"/>
                  <a:pt x="404624" y="3579747"/>
                </a:cubicBezTo>
                <a:cubicBezTo>
                  <a:pt x="416751" y="3598154"/>
                  <a:pt x="426846" y="3601110"/>
                  <a:pt x="437379" y="3630885"/>
                </a:cubicBezTo>
                <a:cubicBezTo>
                  <a:pt x="441004" y="3651278"/>
                  <a:pt x="445599" y="3670843"/>
                  <a:pt x="453756" y="3682025"/>
                </a:cubicBezTo>
                <a:cubicBezTo>
                  <a:pt x="464273" y="3703919"/>
                  <a:pt x="486511" y="3733165"/>
                  <a:pt x="486511" y="3733165"/>
                </a:cubicBezTo>
                <a:cubicBezTo>
                  <a:pt x="509838" y="3725889"/>
                  <a:pt x="518584" y="3722016"/>
                  <a:pt x="541102" y="3707595"/>
                </a:cubicBezTo>
                <a:cubicBezTo>
                  <a:pt x="546629" y="3702874"/>
                  <a:pt x="553441" y="3700668"/>
                  <a:pt x="557479" y="3682025"/>
                </a:cubicBezTo>
                <a:cubicBezTo>
                  <a:pt x="641779" y="3468925"/>
                  <a:pt x="522623" y="3723599"/>
                  <a:pt x="584774" y="3528607"/>
                </a:cubicBezTo>
                <a:cubicBezTo>
                  <a:pt x="577987" y="3484284"/>
                  <a:pt x="584577" y="3419380"/>
                  <a:pt x="595693" y="3375190"/>
                </a:cubicBezTo>
                <a:cubicBezTo>
                  <a:pt x="602999" y="3354625"/>
                  <a:pt x="603380" y="3329594"/>
                  <a:pt x="606611" y="3298480"/>
                </a:cubicBezTo>
                <a:cubicBezTo>
                  <a:pt x="635194" y="3067416"/>
                  <a:pt x="563053" y="3366185"/>
                  <a:pt x="622988" y="3145063"/>
                </a:cubicBezTo>
                <a:cubicBezTo>
                  <a:pt x="629914" y="3060594"/>
                  <a:pt x="625740" y="3055876"/>
                  <a:pt x="644824" y="3017214"/>
                </a:cubicBezTo>
                <a:cubicBezTo>
                  <a:pt x="655341" y="2995320"/>
                  <a:pt x="677578" y="2966076"/>
                  <a:pt x="677579" y="2966076"/>
                </a:cubicBezTo>
                <a:cubicBezTo>
                  <a:pt x="699298" y="2978942"/>
                  <a:pt x="722097" y="2971981"/>
                  <a:pt x="743088" y="2991646"/>
                </a:cubicBezTo>
                <a:cubicBezTo>
                  <a:pt x="749156" y="2998021"/>
                  <a:pt x="751395" y="3027551"/>
                  <a:pt x="759466" y="3042784"/>
                </a:cubicBezTo>
                <a:cubicBezTo>
                  <a:pt x="764387" y="3056231"/>
                  <a:pt x="770661" y="3054212"/>
                  <a:pt x="775842" y="3068353"/>
                </a:cubicBezTo>
                <a:cubicBezTo>
                  <a:pt x="825178" y="3206043"/>
                  <a:pt x="794551" y="3128111"/>
                  <a:pt x="830434" y="3196203"/>
                </a:cubicBezTo>
                <a:cubicBezTo>
                  <a:pt x="853114" y="3179705"/>
                  <a:pt x="876033" y="3160335"/>
                  <a:pt x="901402" y="3145063"/>
                </a:cubicBezTo>
                <a:cubicBezTo>
                  <a:pt x="909631" y="3140666"/>
                  <a:pt x="914579" y="3133233"/>
                  <a:pt x="917779" y="3119493"/>
                </a:cubicBezTo>
                <a:cubicBezTo>
                  <a:pt x="923638" y="3106413"/>
                  <a:pt x="924782" y="3084423"/>
                  <a:pt x="934156" y="3068353"/>
                </a:cubicBezTo>
                <a:cubicBezTo>
                  <a:pt x="944343" y="3014275"/>
                  <a:pt x="947845" y="2951257"/>
                  <a:pt x="955993" y="2914936"/>
                </a:cubicBezTo>
                <a:cubicBezTo>
                  <a:pt x="974354" y="2854063"/>
                  <a:pt x="975960" y="2860190"/>
                  <a:pt x="994206" y="2761519"/>
                </a:cubicBezTo>
                <a:cubicBezTo>
                  <a:pt x="997132" y="2740854"/>
                  <a:pt x="1009611" y="2618398"/>
                  <a:pt x="1021502" y="2582532"/>
                </a:cubicBezTo>
                <a:cubicBezTo>
                  <a:pt x="1083442" y="2342396"/>
                  <a:pt x="1036205" y="2586784"/>
                  <a:pt x="1043338" y="2377975"/>
                </a:cubicBezTo>
                <a:cubicBezTo>
                  <a:pt x="1000160" y="1951417"/>
                  <a:pt x="1024653" y="2456957"/>
                  <a:pt x="1059715" y="2147848"/>
                </a:cubicBezTo>
                <a:cubicBezTo>
                  <a:pt x="1046478" y="2085250"/>
                  <a:pt x="1067005" y="2010916"/>
                  <a:pt x="1070633" y="1943291"/>
                </a:cubicBezTo>
                <a:cubicBezTo>
                  <a:pt x="1070554" y="1907284"/>
                  <a:pt x="1092840" y="1778800"/>
                  <a:pt x="1087011" y="1738734"/>
                </a:cubicBezTo>
                <a:cubicBezTo>
                  <a:pt x="1094109" y="1688488"/>
                  <a:pt x="1086772" y="1654811"/>
                  <a:pt x="1092470" y="1610886"/>
                </a:cubicBezTo>
                <a:cubicBezTo>
                  <a:pt x="1097973" y="1537490"/>
                  <a:pt x="1097504" y="1474810"/>
                  <a:pt x="1097929" y="1406329"/>
                </a:cubicBezTo>
                <a:cubicBezTo>
                  <a:pt x="1098275" y="1383543"/>
                  <a:pt x="1099156" y="1353095"/>
                  <a:pt x="1103388" y="1329619"/>
                </a:cubicBezTo>
                <a:cubicBezTo>
                  <a:pt x="1105763" y="1309349"/>
                  <a:pt x="1114567" y="1313171"/>
                  <a:pt x="1119765" y="1304049"/>
                </a:cubicBezTo>
                <a:cubicBezTo>
                  <a:pt x="1128074" y="1276238"/>
                  <a:pt x="1130711" y="1248869"/>
                  <a:pt x="1136143" y="1227342"/>
                </a:cubicBezTo>
                <a:cubicBezTo>
                  <a:pt x="1140434" y="1212070"/>
                  <a:pt x="1146433" y="1209061"/>
                  <a:pt x="1152520" y="1201772"/>
                </a:cubicBezTo>
                <a:cubicBezTo>
                  <a:pt x="1214690" y="1121765"/>
                  <a:pt x="1155385" y="1210232"/>
                  <a:pt x="1190733" y="1150632"/>
                </a:cubicBezTo>
                <a:cubicBezTo>
                  <a:pt x="1207613" y="1149322"/>
                  <a:pt x="1240603" y="1158678"/>
                  <a:pt x="1261702" y="1201772"/>
                </a:cubicBezTo>
                <a:cubicBezTo>
                  <a:pt x="1265465" y="1214127"/>
                  <a:pt x="1272445" y="1235754"/>
                  <a:pt x="1278079" y="1252912"/>
                </a:cubicBezTo>
                <a:cubicBezTo>
                  <a:pt x="1282170" y="1266278"/>
                  <a:pt x="1290254" y="1267326"/>
                  <a:pt x="1294456" y="1278480"/>
                </a:cubicBezTo>
                <a:cubicBezTo>
                  <a:pt x="1300051" y="1289769"/>
                  <a:pt x="1305671" y="1317011"/>
                  <a:pt x="1316293" y="1329619"/>
                </a:cubicBezTo>
                <a:cubicBezTo>
                  <a:pt x="1326335" y="1350465"/>
                  <a:pt x="1373684" y="1376051"/>
                  <a:pt x="1381802" y="1380759"/>
                </a:cubicBezTo>
                <a:cubicBezTo>
                  <a:pt x="1387453" y="1387463"/>
                  <a:pt x="1393998" y="1401027"/>
                  <a:pt x="1398179" y="1406329"/>
                </a:cubicBezTo>
                <a:cubicBezTo>
                  <a:pt x="1404913" y="1416476"/>
                  <a:pt x="1412962" y="1417368"/>
                  <a:pt x="1420016" y="1431899"/>
                </a:cubicBezTo>
                <a:cubicBezTo>
                  <a:pt x="1427580" y="1445222"/>
                  <a:pt x="1426612" y="1470319"/>
                  <a:pt x="1436393" y="1483037"/>
                </a:cubicBezTo>
                <a:cubicBezTo>
                  <a:pt x="1446909" y="1504930"/>
                  <a:pt x="1469147" y="1534176"/>
                  <a:pt x="1469147" y="1534176"/>
                </a:cubicBezTo>
                <a:cubicBezTo>
                  <a:pt x="1506782" y="1521162"/>
                  <a:pt x="1537194" y="1533758"/>
                  <a:pt x="1567411" y="1508607"/>
                </a:cubicBezTo>
                <a:cubicBezTo>
                  <a:pt x="1584073" y="1483812"/>
                  <a:pt x="1620777" y="1451275"/>
                  <a:pt x="1638379" y="1406329"/>
                </a:cubicBezTo>
                <a:cubicBezTo>
                  <a:pt x="1645411" y="1387605"/>
                  <a:pt x="1650380" y="1374912"/>
                  <a:pt x="1660215" y="1355189"/>
                </a:cubicBezTo>
                <a:cubicBezTo>
                  <a:pt x="1666895" y="1340544"/>
                  <a:pt x="1679890" y="1322387"/>
                  <a:pt x="1687511" y="1304049"/>
                </a:cubicBezTo>
                <a:cubicBezTo>
                  <a:pt x="1701743" y="1270815"/>
                  <a:pt x="1718246" y="1262636"/>
                  <a:pt x="1731184" y="1201772"/>
                </a:cubicBezTo>
                <a:cubicBezTo>
                  <a:pt x="1757659" y="1083979"/>
                  <a:pt x="1736547" y="1146319"/>
                  <a:pt x="1780315" y="1022785"/>
                </a:cubicBezTo>
                <a:cubicBezTo>
                  <a:pt x="1786448" y="988600"/>
                  <a:pt x="1781791" y="953010"/>
                  <a:pt x="1796692" y="920505"/>
                </a:cubicBezTo>
                <a:cubicBezTo>
                  <a:pt x="1800899" y="896363"/>
                  <a:pt x="1808699" y="889617"/>
                  <a:pt x="1813070" y="869368"/>
                </a:cubicBezTo>
                <a:cubicBezTo>
                  <a:pt x="1816971" y="835537"/>
                  <a:pt x="1832175" y="793492"/>
                  <a:pt x="1834907" y="767088"/>
                </a:cubicBezTo>
                <a:cubicBezTo>
                  <a:pt x="1840640" y="747075"/>
                  <a:pt x="1847547" y="738553"/>
                  <a:pt x="1851284" y="715948"/>
                </a:cubicBezTo>
                <a:cubicBezTo>
                  <a:pt x="1871275" y="580498"/>
                  <a:pt x="1841756" y="702642"/>
                  <a:pt x="1884038" y="536961"/>
                </a:cubicBezTo>
                <a:cubicBezTo>
                  <a:pt x="1893482" y="503716"/>
                  <a:pt x="1901005" y="486233"/>
                  <a:pt x="1905875" y="460254"/>
                </a:cubicBezTo>
                <a:cubicBezTo>
                  <a:pt x="1970341" y="217067"/>
                  <a:pt x="1918930" y="332127"/>
                  <a:pt x="1960466" y="230127"/>
                </a:cubicBezTo>
                <a:cubicBezTo>
                  <a:pt x="1961835" y="204284"/>
                  <a:pt x="1968400" y="171093"/>
                  <a:pt x="1971383" y="153417"/>
                </a:cubicBezTo>
                <a:cubicBezTo>
                  <a:pt x="1977404" y="42938"/>
                  <a:pt x="1963329" y="161515"/>
                  <a:pt x="1998679" y="25569"/>
                </a:cubicBezTo>
                <a:cubicBezTo>
                  <a:pt x="2000417" y="16700"/>
                  <a:pt x="1999697" y="10567"/>
                  <a:pt x="1998679" y="0"/>
                </a:cubicBezTo>
              </a:path>
            </a:pathLst>
          </a:custGeom>
          <a:ln w="76200">
            <a:solidFill>
              <a:schemeClr val="accent1">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F3D704BD-8AFD-46AF-B44D-C4458A457F41}"/>
              </a:ext>
            </a:extLst>
          </p:cNvPr>
          <p:cNvSpPr/>
          <p:nvPr/>
        </p:nvSpPr>
        <p:spPr>
          <a:xfrm>
            <a:off x="5459378" y="4735416"/>
            <a:ext cx="3486318" cy="1014575"/>
          </a:xfrm>
          <a:custGeom>
            <a:avLst/>
            <a:gdLst>
              <a:gd name="connsiteX0" fmla="*/ 20178 w 3486318"/>
              <a:gd name="connsiteY0" fmla="*/ 1014575 h 1014575"/>
              <a:gd name="connsiteX1" fmla="*/ 172508 w 3486318"/>
              <a:gd name="connsiteY1" fmla="*/ 799190 h 1014575"/>
              <a:gd name="connsiteX2" fmla="*/ 201070 w 3486318"/>
              <a:gd name="connsiteY2" fmla="*/ 804858 h 1014575"/>
              <a:gd name="connsiteX3" fmla="*/ 277235 w 3486318"/>
              <a:gd name="connsiteY3" fmla="*/ 872874 h 1014575"/>
              <a:gd name="connsiteX4" fmla="*/ 296276 w 3486318"/>
              <a:gd name="connsiteY4" fmla="*/ 889878 h 1014575"/>
              <a:gd name="connsiteX5" fmla="*/ 353400 w 3486318"/>
              <a:gd name="connsiteY5" fmla="*/ 912551 h 1014575"/>
              <a:gd name="connsiteX6" fmla="*/ 420044 w 3486318"/>
              <a:gd name="connsiteY6" fmla="*/ 906882 h 1014575"/>
              <a:gd name="connsiteX7" fmla="*/ 467648 w 3486318"/>
              <a:gd name="connsiteY7" fmla="*/ 872874 h 1014575"/>
              <a:gd name="connsiteX8" fmla="*/ 496209 w 3486318"/>
              <a:gd name="connsiteY8" fmla="*/ 861538 h 1014575"/>
              <a:gd name="connsiteX9" fmla="*/ 515251 w 3486318"/>
              <a:gd name="connsiteY9" fmla="*/ 844534 h 1014575"/>
              <a:gd name="connsiteX10" fmla="*/ 524772 w 3486318"/>
              <a:gd name="connsiteY10" fmla="*/ 827530 h 1014575"/>
              <a:gd name="connsiteX11" fmla="*/ 553333 w 3486318"/>
              <a:gd name="connsiteY11" fmla="*/ 816194 h 1014575"/>
              <a:gd name="connsiteX12" fmla="*/ 572374 w 3486318"/>
              <a:gd name="connsiteY12" fmla="*/ 799190 h 1014575"/>
              <a:gd name="connsiteX13" fmla="*/ 705663 w 3486318"/>
              <a:gd name="connsiteY13" fmla="*/ 793522 h 1014575"/>
              <a:gd name="connsiteX14" fmla="*/ 762787 w 3486318"/>
              <a:gd name="connsiteY14" fmla="*/ 804858 h 1014575"/>
              <a:gd name="connsiteX15" fmla="*/ 791349 w 3486318"/>
              <a:gd name="connsiteY15" fmla="*/ 816194 h 1014575"/>
              <a:gd name="connsiteX16" fmla="*/ 848473 w 3486318"/>
              <a:gd name="connsiteY16" fmla="*/ 827530 h 1014575"/>
              <a:gd name="connsiteX17" fmla="*/ 943679 w 3486318"/>
              <a:gd name="connsiteY17" fmla="*/ 821862 h 1014575"/>
              <a:gd name="connsiteX18" fmla="*/ 972241 w 3486318"/>
              <a:gd name="connsiteY18" fmla="*/ 816194 h 1014575"/>
              <a:gd name="connsiteX19" fmla="*/ 1019844 w 3486318"/>
              <a:gd name="connsiteY19" fmla="*/ 782186 h 1014575"/>
              <a:gd name="connsiteX20" fmla="*/ 1038886 w 3486318"/>
              <a:gd name="connsiteY20" fmla="*/ 748178 h 1014575"/>
              <a:gd name="connsiteX21" fmla="*/ 1057926 w 3486318"/>
              <a:gd name="connsiteY21" fmla="*/ 731174 h 1014575"/>
              <a:gd name="connsiteX22" fmla="*/ 1086489 w 3486318"/>
              <a:gd name="connsiteY22" fmla="*/ 697166 h 1014575"/>
              <a:gd name="connsiteX23" fmla="*/ 1124571 w 3486318"/>
              <a:gd name="connsiteY23" fmla="*/ 668825 h 1014575"/>
              <a:gd name="connsiteX24" fmla="*/ 1181695 w 3486318"/>
              <a:gd name="connsiteY24" fmla="*/ 657490 h 1014575"/>
              <a:gd name="connsiteX25" fmla="*/ 1295942 w 3486318"/>
              <a:gd name="connsiteY25" fmla="*/ 663158 h 1014575"/>
              <a:gd name="connsiteX26" fmla="*/ 1324505 w 3486318"/>
              <a:gd name="connsiteY26" fmla="*/ 674493 h 1014575"/>
              <a:gd name="connsiteX27" fmla="*/ 1353066 w 3486318"/>
              <a:gd name="connsiteY27" fmla="*/ 680162 h 1014575"/>
              <a:gd name="connsiteX28" fmla="*/ 1448273 w 3486318"/>
              <a:gd name="connsiteY28" fmla="*/ 708502 h 1014575"/>
              <a:gd name="connsiteX29" fmla="*/ 1572040 w 3486318"/>
              <a:gd name="connsiteY29" fmla="*/ 697166 h 1014575"/>
              <a:gd name="connsiteX30" fmla="*/ 1600603 w 3486318"/>
              <a:gd name="connsiteY30" fmla="*/ 691498 h 1014575"/>
              <a:gd name="connsiteX31" fmla="*/ 1629164 w 3486318"/>
              <a:gd name="connsiteY31" fmla="*/ 680162 h 1014575"/>
              <a:gd name="connsiteX32" fmla="*/ 1667247 w 3486318"/>
              <a:gd name="connsiteY32" fmla="*/ 646154 h 1014575"/>
              <a:gd name="connsiteX33" fmla="*/ 1733891 w 3486318"/>
              <a:gd name="connsiteY33" fmla="*/ 612146 h 1014575"/>
              <a:gd name="connsiteX34" fmla="*/ 1781494 w 3486318"/>
              <a:gd name="connsiteY34" fmla="*/ 572469 h 1014575"/>
              <a:gd name="connsiteX35" fmla="*/ 1819577 w 3486318"/>
              <a:gd name="connsiteY35" fmla="*/ 527125 h 1014575"/>
              <a:gd name="connsiteX36" fmla="*/ 1848139 w 3486318"/>
              <a:gd name="connsiteY36" fmla="*/ 476113 h 1014575"/>
              <a:gd name="connsiteX37" fmla="*/ 1867180 w 3486318"/>
              <a:gd name="connsiteY37" fmla="*/ 430769 h 1014575"/>
              <a:gd name="connsiteX38" fmla="*/ 1895742 w 3486318"/>
              <a:gd name="connsiteY38" fmla="*/ 385425 h 1014575"/>
              <a:gd name="connsiteX39" fmla="*/ 1905263 w 3486318"/>
              <a:gd name="connsiteY39" fmla="*/ 357085 h 1014575"/>
              <a:gd name="connsiteX40" fmla="*/ 1914783 w 3486318"/>
              <a:gd name="connsiteY40" fmla="*/ 311741 h 1014575"/>
              <a:gd name="connsiteX41" fmla="*/ 1924304 w 3486318"/>
              <a:gd name="connsiteY41" fmla="*/ 294736 h 1014575"/>
              <a:gd name="connsiteX42" fmla="*/ 1952866 w 3486318"/>
              <a:gd name="connsiteY42" fmla="*/ 289068 h 1014575"/>
              <a:gd name="connsiteX43" fmla="*/ 1981428 w 3486318"/>
              <a:gd name="connsiteY43" fmla="*/ 272065 h 1014575"/>
              <a:gd name="connsiteX44" fmla="*/ 2009990 w 3486318"/>
              <a:gd name="connsiteY44" fmla="*/ 266396 h 1014575"/>
              <a:gd name="connsiteX45" fmla="*/ 2076634 w 3486318"/>
              <a:gd name="connsiteY45" fmla="*/ 255060 h 1014575"/>
              <a:gd name="connsiteX46" fmla="*/ 2200402 w 3486318"/>
              <a:gd name="connsiteY46" fmla="*/ 266396 h 1014575"/>
              <a:gd name="connsiteX47" fmla="*/ 2228964 w 3486318"/>
              <a:gd name="connsiteY47" fmla="*/ 277733 h 1014575"/>
              <a:gd name="connsiteX48" fmla="*/ 2257526 w 3486318"/>
              <a:gd name="connsiteY48" fmla="*/ 283400 h 1014575"/>
              <a:gd name="connsiteX49" fmla="*/ 2295608 w 3486318"/>
              <a:gd name="connsiteY49" fmla="*/ 294736 h 1014575"/>
              <a:gd name="connsiteX50" fmla="*/ 2409856 w 3486318"/>
              <a:gd name="connsiteY50" fmla="*/ 306073 h 1014575"/>
              <a:gd name="connsiteX51" fmla="*/ 2438418 w 3486318"/>
              <a:gd name="connsiteY51" fmla="*/ 311741 h 1014575"/>
              <a:gd name="connsiteX52" fmla="*/ 2476501 w 3486318"/>
              <a:gd name="connsiteY52" fmla="*/ 317409 h 1014575"/>
              <a:gd name="connsiteX53" fmla="*/ 2505062 w 3486318"/>
              <a:gd name="connsiteY53" fmla="*/ 328744 h 1014575"/>
              <a:gd name="connsiteX54" fmla="*/ 2562186 w 3486318"/>
              <a:gd name="connsiteY54" fmla="*/ 340081 h 1014575"/>
              <a:gd name="connsiteX55" fmla="*/ 2733557 w 3486318"/>
              <a:gd name="connsiteY55" fmla="*/ 334412 h 1014575"/>
              <a:gd name="connsiteX56" fmla="*/ 2857325 w 3486318"/>
              <a:gd name="connsiteY56" fmla="*/ 311741 h 1014575"/>
              <a:gd name="connsiteX57" fmla="*/ 2895408 w 3486318"/>
              <a:gd name="connsiteY57" fmla="*/ 300404 h 1014575"/>
              <a:gd name="connsiteX58" fmla="*/ 2943011 w 3486318"/>
              <a:gd name="connsiteY58" fmla="*/ 289068 h 1014575"/>
              <a:gd name="connsiteX59" fmla="*/ 3019176 w 3486318"/>
              <a:gd name="connsiteY59" fmla="*/ 266396 h 1014575"/>
              <a:gd name="connsiteX60" fmla="*/ 3104862 w 3486318"/>
              <a:gd name="connsiteY60" fmla="*/ 226720 h 1014575"/>
              <a:gd name="connsiteX61" fmla="*/ 3133423 w 3486318"/>
              <a:gd name="connsiteY61" fmla="*/ 204048 h 1014575"/>
              <a:gd name="connsiteX62" fmla="*/ 3161986 w 3486318"/>
              <a:gd name="connsiteY62" fmla="*/ 192712 h 1014575"/>
              <a:gd name="connsiteX63" fmla="*/ 3200069 w 3486318"/>
              <a:gd name="connsiteY63" fmla="*/ 170040 h 1014575"/>
              <a:gd name="connsiteX64" fmla="*/ 3228630 w 3486318"/>
              <a:gd name="connsiteY64" fmla="*/ 158704 h 1014575"/>
              <a:gd name="connsiteX65" fmla="*/ 3285754 w 3486318"/>
              <a:gd name="connsiteY65" fmla="*/ 119028 h 1014575"/>
              <a:gd name="connsiteX66" fmla="*/ 3323837 w 3486318"/>
              <a:gd name="connsiteY66" fmla="*/ 102024 h 1014575"/>
              <a:gd name="connsiteX67" fmla="*/ 3419043 w 3486318"/>
              <a:gd name="connsiteY67" fmla="*/ 51012 h 1014575"/>
              <a:gd name="connsiteX68" fmla="*/ 3438084 w 3486318"/>
              <a:gd name="connsiteY68" fmla="*/ 34007 h 1014575"/>
              <a:gd name="connsiteX69" fmla="*/ 3485688 w 3486318"/>
              <a:gd name="connsiteY69" fmla="*/ 5668 h 1014575"/>
              <a:gd name="connsiteX70" fmla="*/ 3485688 w 3486318"/>
              <a:gd name="connsiteY70" fmla="*/ 0 h 10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86318" h="1014575" fill="none" extrusionOk="0">
                <a:moveTo>
                  <a:pt x="20178" y="1014575"/>
                </a:moveTo>
                <a:cubicBezTo>
                  <a:pt x="21087" y="769332"/>
                  <a:pt x="-108817" y="807313"/>
                  <a:pt x="172508" y="799190"/>
                </a:cubicBezTo>
                <a:cubicBezTo>
                  <a:pt x="181297" y="800379"/>
                  <a:pt x="192770" y="804104"/>
                  <a:pt x="201070" y="804858"/>
                </a:cubicBezTo>
                <a:cubicBezTo>
                  <a:pt x="235653" y="821395"/>
                  <a:pt x="253366" y="866448"/>
                  <a:pt x="277235" y="872874"/>
                </a:cubicBezTo>
                <a:cubicBezTo>
                  <a:pt x="282543" y="878413"/>
                  <a:pt x="287093" y="885943"/>
                  <a:pt x="296276" y="889878"/>
                </a:cubicBezTo>
                <a:cubicBezTo>
                  <a:pt x="315365" y="896140"/>
                  <a:pt x="326728" y="909694"/>
                  <a:pt x="353400" y="912551"/>
                </a:cubicBezTo>
                <a:cubicBezTo>
                  <a:pt x="375669" y="912164"/>
                  <a:pt x="394575" y="906723"/>
                  <a:pt x="420044" y="906882"/>
                </a:cubicBezTo>
                <a:cubicBezTo>
                  <a:pt x="496330" y="893664"/>
                  <a:pt x="439047" y="888877"/>
                  <a:pt x="467648" y="872874"/>
                </a:cubicBezTo>
                <a:cubicBezTo>
                  <a:pt x="475269" y="868211"/>
                  <a:pt x="485098" y="865899"/>
                  <a:pt x="496209" y="861538"/>
                </a:cubicBezTo>
                <a:cubicBezTo>
                  <a:pt x="503005" y="856832"/>
                  <a:pt x="510599" y="850665"/>
                  <a:pt x="515251" y="844534"/>
                </a:cubicBezTo>
                <a:cubicBezTo>
                  <a:pt x="518153" y="839962"/>
                  <a:pt x="518664" y="832554"/>
                  <a:pt x="524772" y="827530"/>
                </a:cubicBezTo>
                <a:cubicBezTo>
                  <a:pt x="532705" y="822472"/>
                  <a:pt x="542341" y="822469"/>
                  <a:pt x="553333" y="816194"/>
                </a:cubicBezTo>
                <a:cubicBezTo>
                  <a:pt x="560692" y="809838"/>
                  <a:pt x="563458" y="805193"/>
                  <a:pt x="572374" y="799190"/>
                </a:cubicBezTo>
                <a:cubicBezTo>
                  <a:pt x="617015" y="782044"/>
                  <a:pt x="646501" y="785095"/>
                  <a:pt x="705663" y="793522"/>
                </a:cubicBezTo>
                <a:cubicBezTo>
                  <a:pt x="723388" y="796775"/>
                  <a:pt x="747779" y="797545"/>
                  <a:pt x="762787" y="804858"/>
                </a:cubicBezTo>
                <a:cubicBezTo>
                  <a:pt x="772761" y="808152"/>
                  <a:pt x="779711" y="811354"/>
                  <a:pt x="791349" y="816194"/>
                </a:cubicBezTo>
                <a:cubicBezTo>
                  <a:pt x="809690" y="821047"/>
                  <a:pt x="848473" y="827530"/>
                  <a:pt x="848473" y="827530"/>
                </a:cubicBezTo>
                <a:cubicBezTo>
                  <a:pt x="881242" y="834915"/>
                  <a:pt x="913643" y="824026"/>
                  <a:pt x="943679" y="821862"/>
                </a:cubicBezTo>
                <a:cubicBezTo>
                  <a:pt x="953732" y="818579"/>
                  <a:pt x="963923" y="819280"/>
                  <a:pt x="972241" y="816194"/>
                </a:cubicBezTo>
                <a:cubicBezTo>
                  <a:pt x="1066798" y="769883"/>
                  <a:pt x="892886" y="825170"/>
                  <a:pt x="1019844" y="782186"/>
                </a:cubicBezTo>
                <a:cubicBezTo>
                  <a:pt x="1023343" y="768899"/>
                  <a:pt x="1025223" y="758812"/>
                  <a:pt x="1038886" y="748178"/>
                </a:cubicBezTo>
                <a:cubicBezTo>
                  <a:pt x="1045043" y="742170"/>
                  <a:pt x="1051229" y="736002"/>
                  <a:pt x="1057926" y="731174"/>
                </a:cubicBezTo>
                <a:cubicBezTo>
                  <a:pt x="1102405" y="690942"/>
                  <a:pt x="1032444" y="751894"/>
                  <a:pt x="1086489" y="697166"/>
                </a:cubicBezTo>
                <a:cubicBezTo>
                  <a:pt x="1096471" y="678695"/>
                  <a:pt x="1091415" y="677842"/>
                  <a:pt x="1124571" y="668825"/>
                </a:cubicBezTo>
                <a:cubicBezTo>
                  <a:pt x="1142912" y="663972"/>
                  <a:pt x="1181695" y="657489"/>
                  <a:pt x="1181695" y="657490"/>
                </a:cubicBezTo>
                <a:cubicBezTo>
                  <a:pt x="1219137" y="664538"/>
                  <a:pt x="1265291" y="650261"/>
                  <a:pt x="1295942" y="663158"/>
                </a:cubicBezTo>
                <a:cubicBezTo>
                  <a:pt x="1307120" y="664204"/>
                  <a:pt x="1314805" y="671140"/>
                  <a:pt x="1324505" y="674493"/>
                </a:cubicBezTo>
                <a:cubicBezTo>
                  <a:pt x="1335195" y="676957"/>
                  <a:pt x="1345994" y="677410"/>
                  <a:pt x="1353066" y="680162"/>
                </a:cubicBezTo>
                <a:cubicBezTo>
                  <a:pt x="1434269" y="713352"/>
                  <a:pt x="1388133" y="682596"/>
                  <a:pt x="1448273" y="708502"/>
                </a:cubicBezTo>
                <a:cubicBezTo>
                  <a:pt x="1496477" y="703320"/>
                  <a:pt x="1512617" y="709903"/>
                  <a:pt x="1572040" y="697166"/>
                </a:cubicBezTo>
                <a:cubicBezTo>
                  <a:pt x="1581327" y="697399"/>
                  <a:pt x="1591595" y="693866"/>
                  <a:pt x="1600603" y="691498"/>
                </a:cubicBezTo>
                <a:cubicBezTo>
                  <a:pt x="1612557" y="688925"/>
                  <a:pt x="1619933" y="684431"/>
                  <a:pt x="1629164" y="680162"/>
                </a:cubicBezTo>
                <a:cubicBezTo>
                  <a:pt x="1641210" y="667381"/>
                  <a:pt x="1650536" y="649660"/>
                  <a:pt x="1667247" y="646154"/>
                </a:cubicBezTo>
                <a:cubicBezTo>
                  <a:pt x="1701805" y="632462"/>
                  <a:pt x="1701499" y="633805"/>
                  <a:pt x="1733891" y="612146"/>
                </a:cubicBezTo>
                <a:cubicBezTo>
                  <a:pt x="1738037" y="610190"/>
                  <a:pt x="1774556" y="578904"/>
                  <a:pt x="1781494" y="572469"/>
                </a:cubicBezTo>
                <a:cubicBezTo>
                  <a:pt x="1820685" y="508812"/>
                  <a:pt x="1768788" y="576705"/>
                  <a:pt x="1819577" y="527125"/>
                </a:cubicBezTo>
                <a:cubicBezTo>
                  <a:pt x="1839897" y="434267"/>
                  <a:pt x="1811352" y="546082"/>
                  <a:pt x="1848139" y="476113"/>
                </a:cubicBezTo>
                <a:cubicBezTo>
                  <a:pt x="1855724" y="462379"/>
                  <a:pt x="1855942" y="443615"/>
                  <a:pt x="1867180" y="430769"/>
                </a:cubicBezTo>
                <a:cubicBezTo>
                  <a:pt x="1876282" y="421118"/>
                  <a:pt x="1891579" y="397743"/>
                  <a:pt x="1895742" y="385425"/>
                </a:cubicBezTo>
                <a:cubicBezTo>
                  <a:pt x="1899684" y="376878"/>
                  <a:pt x="1901153" y="364515"/>
                  <a:pt x="1905263" y="357085"/>
                </a:cubicBezTo>
                <a:cubicBezTo>
                  <a:pt x="1908407" y="342289"/>
                  <a:pt x="1909875" y="326504"/>
                  <a:pt x="1914783" y="311741"/>
                </a:cubicBezTo>
                <a:cubicBezTo>
                  <a:pt x="1915324" y="307329"/>
                  <a:pt x="1917718" y="299185"/>
                  <a:pt x="1924304" y="294736"/>
                </a:cubicBezTo>
                <a:cubicBezTo>
                  <a:pt x="1934131" y="291389"/>
                  <a:pt x="1943705" y="293181"/>
                  <a:pt x="1952866" y="289068"/>
                </a:cubicBezTo>
                <a:cubicBezTo>
                  <a:pt x="1962898" y="285224"/>
                  <a:pt x="1971310" y="278365"/>
                  <a:pt x="1981428" y="272065"/>
                </a:cubicBezTo>
                <a:cubicBezTo>
                  <a:pt x="1992001" y="268912"/>
                  <a:pt x="2001498" y="268397"/>
                  <a:pt x="2009990" y="266396"/>
                </a:cubicBezTo>
                <a:cubicBezTo>
                  <a:pt x="2094911" y="251295"/>
                  <a:pt x="2006705" y="261871"/>
                  <a:pt x="2076634" y="255060"/>
                </a:cubicBezTo>
                <a:cubicBezTo>
                  <a:pt x="2098531" y="261703"/>
                  <a:pt x="2171848" y="254139"/>
                  <a:pt x="2200402" y="266396"/>
                </a:cubicBezTo>
                <a:cubicBezTo>
                  <a:pt x="2210872" y="268619"/>
                  <a:pt x="2217882" y="275441"/>
                  <a:pt x="2228964" y="277733"/>
                </a:cubicBezTo>
                <a:cubicBezTo>
                  <a:pt x="2238725" y="280364"/>
                  <a:pt x="2247875" y="280803"/>
                  <a:pt x="2257526" y="283400"/>
                </a:cubicBezTo>
                <a:cubicBezTo>
                  <a:pt x="2270552" y="288784"/>
                  <a:pt x="2281112" y="293364"/>
                  <a:pt x="2295608" y="294736"/>
                </a:cubicBezTo>
                <a:cubicBezTo>
                  <a:pt x="2317083" y="300309"/>
                  <a:pt x="2397239" y="303311"/>
                  <a:pt x="2409856" y="306073"/>
                </a:cubicBezTo>
                <a:cubicBezTo>
                  <a:pt x="2419186" y="309632"/>
                  <a:pt x="2426483" y="310660"/>
                  <a:pt x="2438418" y="311741"/>
                </a:cubicBezTo>
                <a:cubicBezTo>
                  <a:pt x="2450405" y="317366"/>
                  <a:pt x="2461899" y="314916"/>
                  <a:pt x="2476501" y="317409"/>
                </a:cubicBezTo>
                <a:cubicBezTo>
                  <a:pt x="2486213" y="321451"/>
                  <a:pt x="2494931" y="324041"/>
                  <a:pt x="2505062" y="328744"/>
                </a:cubicBezTo>
                <a:cubicBezTo>
                  <a:pt x="2523404" y="333597"/>
                  <a:pt x="2562185" y="340081"/>
                  <a:pt x="2562186" y="340081"/>
                </a:cubicBezTo>
                <a:cubicBezTo>
                  <a:pt x="2633288" y="337280"/>
                  <a:pt x="2676807" y="348084"/>
                  <a:pt x="2733557" y="334412"/>
                </a:cubicBezTo>
                <a:cubicBezTo>
                  <a:pt x="2772672" y="332918"/>
                  <a:pt x="2812483" y="324788"/>
                  <a:pt x="2857325" y="311741"/>
                </a:cubicBezTo>
                <a:cubicBezTo>
                  <a:pt x="2867976" y="311373"/>
                  <a:pt x="2883727" y="306312"/>
                  <a:pt x="2895408" y="300404"/>
                </a:cubicBezTo>
                <a:cubicBezTo>
                  <a:pt x="2910085" y="295708"/>
                  <a:pt x="2928312" y="293294"/>
                  <a:pt x="2943011" y="289068"/>
                </a:cubicBezTo>
                <a:cubicBezTo>
                  <a:pt x="2967727" y="286119"/>
                  <a:pt x="2993887" y="280045"/>
                  <a:pt x="3019176" y="266396"/>
                </a:cubicBezTo>
                <a:cubicBezTo>
                  <a:pt x="3067279" y="239985"/>
                  <a:pt x="3034215" y="253849"/>
                  <a:pt x="3104862" y="226720"/>
                </a:cubicBezTo>
                <a:cubicBezTo>
                  <a:pt x="3114240" y="220000"/>
                  <a:pt x="3122677" y="208910"/>
                  <a:pt x="3133423" y="204048"/>
                </a:cubicBezTo>
                <a:cubicBezTo>
                  <a:pt x="3141390" y="201549"/>
                  <a:pt x="3153686" y="194991"/>
                  <a:pt x="3161986" y="192712"/>
                </a:cubicBezTo>
                <a:cubicBezTo>
                  <a:pt x="3174376" y="182648"/>
                  <a:pt x="3185255" y="177225"/>
                  <a:pt x="3200069" y="170040"/>
                </a:cubicBezTo>
                <a:cubicBezTo>
                  <a:pt x="3208551" y="165406"/>
                  <a:pt x="3222459" y="161929"/>
                  <a:pt x="3228630" y="158704"/>
                </a:cubicBezTo>
                <a:cubicBezTo>
                  <a:pt x="3293044" y="128579"/>
                  <a:pt x="3230898" y="162510"/>
                  <a:pt x="3285754" y="119028"/>
                </a:cubicBezTo>
                <a:cubicBezTo>
                  <a:pt x="3296619" y="115419"/>
                  <a:pt x="3311333" y="110007"/>
                  <a:pt x="3323837" y="102024"/>
                </a:cubicBezTo>
                <a:cubicBezTo>
                  <a:pt x="3432582" y="51637"/>
                  <a:pt x="3342648" y="60029"/>
                  <a:pt x="3419043" y="51012"/>
                </a:cubicBezTo>
                <a:cubicBezTo>
                  <a:pt x="3425251" y="43595"/>
                  <a:pt x="3431483" y="38653"/>
                  <a:pt x="3438084" y="34007"/>
                </a:cubicBezTo>
                <a:cubicBezTo>
                  <a:pt x="3475253" y="16190"/>
                  <a:pt x="3459127" y="34194"/>
                  <a:pt x="3485688" y="5668"/>
                </a:cubicBezTo>
                <a:cubicBezTo>
                  <a:pt x="3487263" y="3592"/>
                  <a:pt x="3485269" y="1751"/>
                  <a:pt x="3485688" y="0"/>
                </a:cubicBezTo>
              </a:path>
              <a:path w="3486318" h="1014575" stroke="0" extrusionOk="0">
                <a:moveTo>
                  <a:pt x="20178" y="1014575"/>
                </a:moveTo>
                <a:cubicBezTo>
                  <a:pt x="55229" y="784187"/>
                  <a:pt x="-69962" y="771336"/>
                  <a:pt x="172508" y="799190"/>
                </a:cubicBezTo>
                <a:cubicBezTo>
                  <a:pt x="182130" y="799742"/>
                  <a:pt x="192191" y="803298"/>
                  <a:pt x="201070" y="804858"/>
                </a:cubicBezTo>
                <a:cubicBezTo>
                  <a:pt x="242072" y="828538"/>
                  <a:pt x="243521" y="853046"/>
                  <a:pt x="277235" y="872874"/>
                </a:cubicBezTo>
                <a:cubicBezTo>
                  <a:pt x="281903" y="879828"/>
                  <a:pt x="286516" y="886356"/>
                  <a:pt x="296276" y="889878"/>
                </a:cubicBezTo>
                <a:cubicBezTo>
                  <a:pt x="323333" y="895351"/>
                  <a:pt x="334780" y="909766"/>
                  <a:pt x="353400" y="912551"/>
                </a:cubicBezTo>
                <a:cubicBezTo>
                  <a:pt x="380974" y="908291"/>
                  <a:pt x="398213" y="908937"/>
                  <a:pt x="420044" y="906882"/>
                </a:cubicBezTo>
                <a:cubicBezTo>
                  <a:pt x="492390" y="893337"/>
                  <a:pt x="443347" y="897050"/>
                  <a:pt x="467648" y="872874"/>
                </a:cubicBezTo>
                <a:cubicBezTo>
                  <a:pt x="475252" y="867478"/>
                  <a:pt x="485059" y="863055"/>
                  <a:pt x="496209" y="861538"/>
                </a:cubicBezTo>
                <a:cubicBezTo>
                  <a:pt x="503403" y="855536"/>
                  <a:pt x="511708" y="850463"/>
                  <a:pt x="515251" y="844534"/>
                </a:cubicBezTo>
                <a:cubicBezTo>
                  <a:pt x="520464" y="840208"/>
                  <a:pt x="519686" y="831916"/>
                  <a:pt x="524772" y="827530"/>
                </a:cubicBezTo>
                <a:cubicBezTo>
                  <a:pt x="534214" y="820879"/>
                  <a:pt x="543685" y="817091"/>
                  <a:pt x="553333" y="816194"/>
                </a:cubicBezTo>
                <a:cubicBezTo>
                  <a:pt x="559638" y="812644"/>
                  <a:pt x="565281" y="802102"/>
                  <a:pt x="572374" y="799190"/>
                </a:cubicBezTo>
                <a:cubicBezTo>
                  <a:pt x="604722" y="780212"/>
                  <a:pt x="653636" y="790579"/>
                  <a:pt x="705663" y="793522"/>
                </a:cubicBezTo>
                <a:cubicBezTo>
                  <a:pt x="726287" y="799084"/>
                  <a:pt x="744209" y="798478"/>
                  <a:pt x="762787" y="804858"/>
                </a:cubicBezTo>
                <a:cubicBezTo>
                  <a:pt x="770981" y="811059"/>
                  <a:pt x="779789" y="814090"/>
                  <a:pt x="791349" y="816194"/>
                </a:cubicBezTo>
                <a:cubicBezTo>
                  <a:pt x="809690" y="821048"/>
                  <a:pt x="848473" y="827530"/>
                  <a:pt x="848473" y="827530"/>
                </a:cubicBezTo>
                <a:cubicBezTo>
                  <a:pt x="885144" y="826841"/>
                  <a:pt x="907689" y="826153"/>
                  <a:pt x="943679" y="821862"/>
                </a:cubicBezTo>
                <a:cubicBezTo>
                  <a:pt x="953475" y="820476"/>
                  <a:pt x="965217" y="819468"/>
                  <a:pt x="972241" y="816194"/>
                </a:cubicBezTo>
                <a:cubicBezTo>
                  <a:pt x="1085685" y="785679"/>
                  <a:pt x="914162" y="844026"/>
                  <a:pt x="1019844" y="782186"/>
                </a:cubicBezTo>
                <a:cubicBezTo>
                  <a:pt x="1025708" y="771167"/>
                  <a:pt x="1024514" y="757667"/>
                  <a:pt x="1038886" y="748178"/>
                </a:cubicBezTo>
                <a:cubicBezTo>
                  <a:pt x="1046421" y="744133"/>
                  <a:pt x="1052751" y="737986"/>
                  <a:pt x="1057926" y="731174"/>
                </a:cubicBezTo>
                <a:cubicBezTo>
                  <a:pt x="1098362" y="680930"/>
                  <a:pt x="1016950" y="746581"/>
                  <a:pt x="1086489" y="697166"/>
                </a:cubicBezTo>
                <a:cubicBezTo>
                  <a:pt x="1097350" y="678038"/>
                  <a:pt x="1091105" y="676206"/>
                  <a:pt x="1124571" y="668825"/>
                </a:cubicBezTo>
                <a:cubicBezTo>
                  <a:pt x="1142912" y="663972"/>
                  <a:pt x="1181694" y="657490"/>
                  <a:pt x="1181695" y="657490"/>
                </a:cubicBezTo>
                <a:cubicBezTo>
                  <a:pt x="1219719" y="661518"/>
                  <a:pt x="1261835" y="661835"/>
                  <a:pt x="1295942" y="663158"/>
                </a:cubicBezTo>
                <a:cubicBezTo>
                  <a:pt x="1306346" y="665269"/>
                  <a:pt x="1312834" y="670475"/>
                  <a:pt x="1324505" y="674493"/>
                </a:cubicBezTo>
                <a:cubicBezTo>
                  <a:pt x="1333375" y="677823"/>
                  <a:pt x="1344079" y="675763"/>
                  <a:pt x="1353066" y="680162"/>
                </a:cubicBezTo>
                <a:cubicBezTo>
                  <a:pt x="1435464" y="708984"/>
                  <a:pt x="1375489" y="693047"/>
                  <a:pt x="1448273" y="708502"/>
                </a:cubicBezTo>
                <a:cubicBezTo>
                  <a:pt x="1500435" y="697933"/>
                  <a:pt x="1519804" y="706112"/>
                  <a:pt x="1572040" y="697166"/>
                </a:cubicBezTo>
                <a:cubicBezTo>
                  <a:pt x="1580381" y="695852"/>
                  <a:pt x="1592382" y="692803"/>
                  <a:pt x="1600603" y="691498"/>
                </a:cubicBezTo>
                <a:cubicBezTo>
                  <a:pt x="1611194" y="688316"/>
                  <a:pt x="1618664" y="681236"/>
                  <a:pt x="1629164" y="680162"/>
                </a:cubicBezTo>
                <a:cubicBezTo>
                  <a:pt x="1641199" y="670402"/>
                  <a:pt x="1647102" y="658454"/>
                  <a:pt x="1667247" y="646154"/>
                </a:cubicBezTo>
                <a:cubicBezTo>
                  <a:pt x="1701834" y="632120"/>
                  <a:pt x="1701438" y="634325"/>
                  <a:pt x="1733891" y="612146"/>
                </a:cubicBezTo>
                <a:cubicBezTo>
                  <a:pt x="1739340" y="609992"/>
                  <a:pt x="1774111" y="578019"/>
                  <a:pt x="1781494" y="572469"/>
                </a:cubicBezTo>
                <a:cubicBezTo>
                  <a:pt x="1821486" y="518167"/>
                  <a:pt x="1774141" y="562307"/>
                  <a:pt x="1819577" y="527125"/>
                </a:cubicBezTo>
                <a:cubicBezTo>
                  <a:pt x="1842570" y="458072"/>
                  <a:pt x="1826267" y="544653"/>
                  <a:pt x="1848139" y="476113"/>
                </a:cubicBezTo>
                <a:cubicBezTo>
                  <a:pt x="1859083" y="460166"/>
                  <a:pt x="1858738" y="444781"/>
                  <a:pt x="1867180" y="430769"/>
                </a:cubicBezTo>
                <a:cubicBezTo>
                  <a:pt x="1871757" y="421954"/>
                  <a:pt x="1890980" y="395856"/>
                  <a:pt x="1895742" y="385425"/>
                </a:cubicBezTo>
                <a:cubicBezTo>
                  <a:pt x="1899757" y="377424"/>
                  <a:pt x="1903159" y="366485"/>
                  <a:pt x="1905263" y="357085"/>
                </a:cubicBezTo>
                <a:cubicBezTo>
                  <a:pt x="1911856" y="338531"/>
                  <a:pt x="1906624" y="325124"/>
                  <a:pt x="1914783" y="311741"/>
                </a:cubicBezTo>
                <a:cubicBezTo>
                  <a:pt x="1915137" y="305362"/>
                  <a:pt x="1917986" y="298059"/>
                  <a:pt x="1924304" y="294736"/>
                </a:cubicBezTo>
                <a:cubicBezTo>
                  <a:pt x="1931398" y="290256"/>
                  <a:pt x="1944515" y="293188"/>
                  <a:pt x="1952866" y="289068"/>
                </a:cubicBezTo>
                <a:cubicBezTo>
                  <a:pt x="1962095" y="284990"/>
                  <a:pt x="1968417" y="275106"/>
                  <a:pt x="1981428" y="272065"/>
                </a:cubicBezTo>
                <a:cubicBezTo>
                  <a:pt x="1989775" y="267078"/>
                  <a:pt x="1999327" y="270676"/>
                  <a:pt x="2009990" y="266396"/>
                </a:cubicBezTo>
                <a:cubicBezTo>
                  <a:pt x="2110379" y="240588"/>
                  <a:pt x="2017636" y="271441"/>
                  <a:pt x="2076634" y="255060"/>
                </a:cubicBezTo>
                <a:cubicBezTo>
                  <a:pt x="2087707" y="257450"/>
                  <a:pt x="2172144" y="259701"/>
                  <a:pt x="2200402" y="266396"/>
                </a:cubicBezTo>
                <a:cubicBezTo>
                  <a:pt x="2209728" y="271298"/>
                  <a:pt x="2219670" y="276164"/>
                  <a:pt x="2228964" y="277733"/>
                </a:cubicBezTo>
                <a:cubicBezTo>
                  <a:pt x="2237818" y="280658"/>
                  <a:pt x="2248945" y="281127"/>
                  <a:pt x="2257526" y="283400"/>
                </a:cubicBezTo>
                <a:cubicBezTo>
                  <a:pt x="2269804" y="286018"/>
                  <a:pt x="2283575" y="294354"/>
                  <a:pt x="2295608" y="294736"/>
                </a:cubicBezTo>
                <a:cubicBezTo>
                  <a:pt x="2318296" y="297508"/>
                  <a:pt x="2393252" y="304851"/>
                  <a:pt x="2409856" y="306073"/>
                </a:cubicBezTo>
                <a:cubicBezTo>
                  <a:pt x="2419457" y="308269"/>
                  <a:pt x="2429449" y="310487"/>
                  <a:pt x="2438418" y="311741"/>
                </a:cubicBezTo>
                <a:cubicBezTo>
                  <a:pt x="2451040" y="312104"/>
                  <a:pt x="2463122" y="312991"/>
                  <a:pt x="2476501" y="317409"/>
                </a:cubicBezTo>
                <a:cubicBezTo>
                  <a:pt x="2486485" y="321118"/>
                  <a:pt x="2494808" y="326507"/>
                  <a:pt x="2505062" y="328744"/>
                </a:cubicBezTo>
                <a:cubicBezTo>
                  <a:pt x="2523404" y="333597"/>
                  <a:pt x="2562186" y="340081"/>
                  <a:pt x="2562186" y="340081"/>
                </a:cubicBezTo>
                <a:cubicBezTo>
                  <a:pt x="2627529" y="347064"/>
                  <a:pt x="2678425" y="338639"/>
                  <a:pt x="2733557" y="334412"/>
                </a:cubicBezTo>
                <a:cubicBezTo>
                  <a:pt x="2781829" y="334886"/>
                  <a:pt x="2817924" y="332682"/>
                  <a:pt x="2857325" y="311741"/>
                </a:cubicBezTo>
                <a:cubicBezTo>
                  <a:pt x="2869160" y="306375"/>
                  <a:pt x="2881394" y="303718"/>
                  <a:pt x="2895408" y="300404"/>
                </a:cubicBezTo>
                <a:cubicBezTo>
                  <a:pt x="2907723" y="295743"/>
                  <a:pt x="2928182" y="293242"/>
                  <a:pt x="2943011" y="289068"/>
                </a:cubicBezTo>
                <a:cubicBezTo>
                  <a:pt x="2971262" y="287905"/>
                  <a:pt x="3002722" y="279826"/>
                  <a:pt x="3019176" y="266396"/>
                </a:cubicBezTo>
                <a:cubicBezTo>
                  <a:pt x="3064978" y="238329"/>
                  <a:pt x="3032536" y="255546"/>
                  <a:pt x="3104862" y="226720"/>
                </a:cubicBezTo>
                <a:cubicBezTo>
                  <a:pt x="3113515" y="218484"/>
                  <a:pt x="3122980" y="211847"/>
                  <a:pt x="3133423" y="204048"/>
                </a:cubicBezTo>
                <a:cubicBezTo>
                  <a:pt x="3140968" y="199260"/>
                  <a:pt x="3152212" y="199434"/>
                  <a:pt x="3161986" y="192712"/>
                </a:cubicBezTo>
                <a:cubicBezTo>
                  <a:pt x="3174820" y="184698"/>
                  <a:pt x="3190095" y="175144"/>
                  <a:pt x="3200069" y="170040"/>
                </a:cubicBezTo>
                <a:cubicBezTo>
                  <a:pt x="3211302" y="166611"/>
                  <a:pt x="3217405" y="161698"/>
                  <a:pt x="3228630" y="158704"/>
                </a:cubicBezTo>
                <a:cubicBezTo>
                  <a:pt x="3284596" y="131259"/>
                  <a:pt x="3234526" y="138582"/>
                  <a:pt x="3285754" y="119028"/>
                </a:cubicBezTo>
                <a:cubicBezTo>
                  <a:pt x="3295572" y="110139"/>
                  <a:pt x="3312109" y="108784"/>
                  <a:pt x="3323837" y="102024"/>
                </a:cubicBezTo>
                <a:cubicBezTo>
                  <a:pt x="3427368" y="50307"/>
                  <a:pt x="3353117" y="65751"/>
                  <a:pt x="3419043" y="51012"/>
                </a:cubicBezTo>
                <a:cubicBezTo>
                  <a:pt x="3425487" y="44567"/>
                  <a:pt x="3428189" y="39445"/>
                  <a:pt x="3438084" y="34007"/>
                </a:cubicBezTo>
                <a:cubicBezTo>
                  <a:pt x="3475119" y="13891"/>
                  <a:pt x="3461759" y="34142"/>
                  <a:pt x="3485688" y="5668"/>
                </a:cubicBezTo>
                <a:cubicBezTo>
                  <a:pt x="3487296" y="3911"/>
                  <a:pt x="3485595" y="1951"/>
                  <a:pt x="3485688"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869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CC84CDB-48DE-405C-BE7F-0B6E47D25F40}"/>
              </a:ext>
            </a:extLst>
          </p:cNvPr>
          <p:cNvSpPr/>
          <p:nvPr/>
        </p:nvSpPr>
        <p:spPr>
          <a:xfrm>
            <a:off x="1034270" y="2544896"/>
            <a:ext cx="3196208" cy="1112703"/>
          </a:xfrm>
          <a:custGeom>
            <a:avLst/>
            <a:gdLst>
              <a:gd name="connsiteX0" fmla="*/ 18499 w 3196208"/>
              <a:gd name="connsiteY0" fmla="*/ 1112703 h 1112703"/>
              <a:gd name="connsiteX1" fmla="*/ 158153 w 3196208"/>
              <a:gd name="connsiteY1" fmla="*/ 876486 h 1112703"/>
              <a:gd name="connsiteX2" fmla="*/ 184338 w 3196208"/>
              <a:gd name="connsiteY2" fmla="*/ 882702 h 1112703"/>
              <a:gd name="connsiteX3" fmla="*/ 254165 w 3196208"/>
              <a:gd name="connsiteY3" fmla="*/ 957297 h 1112703"/>
              <a:gd name="connsiteX4" fmla="*/ 271622 w 3196208"/>
              <a:gd name="connsiteY4" fmla="*/ 975946 h 1112703"/>
              <a:gd name="connsiteX5" fmla="*/ 323992 w 3196208"/>
              <a:gd name="connsiteY5" fmla="*/ 1000811 h 1112703"/>
              <a:gd name="connsiteX6" fmla="*/ 385091 w 3196208"/>
              <a:gd name="connsiteY6" fmla="*/ 994595 h 1112703"/>
              <a:gd name="connsiteX7" fmla="*/ 428733 w 3196208"/>
              <a:gd name="connsiteY7" fmla="*/ 957297 h 1112703"/>
              <a:gd name="connsiteX8" fmla="*/ 454918 w 3196208"/>
              <a:gd name="connsiteY8" fmla="*/ 944865 h 1112703"/>
              <a:gd name="connsiteX9" fmla="*/ 472375 w 3196208"/>
              <a:gd name="connsiteY9" fmla="*/ 926216 h 1112703"/>
              <a:gd name="connsiteX10" fmla="*/ 481103 w 3196208"/>
              <a:gd name="connsiteY10" fmla="*/ 907568 h 1112703"/>
              <a:gd name="connsiteX11" fmla="*/ 507288 w 3196208"/>
              <a:gd name="connsiteY11" fmla="*/ 895135 h 1112703"/>
              <a:gd name="connsiteX12" fmla="*/ 524745 w 3196208"/>
              <a:gd name="connsiteY12" fmla="*/ 876486 h 1112703"/>
              <a:gd name="connsiteX13" fmla="*/ 646942 w 3196208"/>
              <a:gd name="connsiteY13" fmla="*/ 870270 h 1112703"/>
              <a:gd name="connsiteX14" fmla="*/ 699312 w 3196208"/>
              <a:gd name="connsiteY14" fmla="*/ 882702 h 1112703"/>
              <a:gd name="connsiteX15" fmla="*/ 725498 w 3196208"/>
              <a:gd name="connsiteY15" fmla="*/ 895135 h 1112703"/>
              <a:gd name="connsiteX16" fmla="*/ 777868 w 3196208"/>
              <a:gd name="connsiteY16" fmla="*/ 907568 h 1112703"/>
              <a:gd name="connsiteX17" fmla="*/ 865152 w 3196208"/>
              <a:gd name="connsiteY17" fmla="*/ 901351 h 1112703"/>
              <a:gd name="connsiteX18" fmla="*/ 891337 w 3196208"/>
              <a:gd name="connsiteY18" fmla="*/ 895135 h 1112703"/>
              <a:gd name="connsiteX19" fmla="*/ 934979 w 3196208"/>
              <a:gd name="connsiteY19" fmla="*/ 857838 h 1112703"/>
              <a:gd name="connsiteX20" fmla="*/ 952436 w 3196208"/>
              <a:gd name="connsiteY20" fmla="*/ 820541 h 1112703"/>
              <a:gd name="connsiteX21" fmla="*/ 969892 w 3196208"/>
              <a:gd name="connsiteY21" fmla="*/ 801892 h 1112703"/>
              <a:gd name="connsiteX22" fmla="*/ 996078 w 3196208"/>
              <a:gd name="connsiteY22" fmla="*/ 764595 h 1112703"/>
              <a:gd name="connsiteX23" fmla="*/ 1030991 w 3196208"/>
              <a:gd name="connsiteY23" fmla="*/ 733513 h 1112703"/>
              <a:gd name="connsiteX24" fmla="*/ 1083362 w 3196208"/>
              <a:gd name="connsiteY24" fmla="*/ 721081 h 1112703"/>
              <a:gd name="connsiteX25" fmla="*/ 1188102 w 3196208"/>
              <a:gd name="connsiteY25" fmla="*/ 727297 h 1112703"/>
              <a:gd name="connsiteX26" fmla="*/ 1214287 w 3196208"/>
              <a:gd name="connsiteY26" fmla="*/ 739729 h 1112703"/>
              <a:gd name="connsiteX27" fmla="*/ 1240472 w 3196208"/>
              <a:gd name="connsiteY27" fmla="*/ 745946 h 1112703"/>
              <a:gd name="connsiteX28" fmla="*/ 1327756 w 3196208"/>
              <a:gd name="connsiteY28" fmla="*/ 777027 h 1112703"/>
              <a:gd name="connsiteX29" fmla="*/ 1441225 w 3196208"/>
              <a:gd name="connsiteY29" fmla="*/ 764595 h 1112703"/>
              <a:gd name="connsiteX30" fmla="*/ 1467410 w 3196208"/>
              <a:gd name="connsiteY30" fmla="*/ 758378 h 1112703"/>
              <a:gd name="connsiteX31" fmla="*/ 1493595 w 3196208"/>
              <a:gd name="connsiteY31" fmla="*/ 745946 h 1112703"/>
              <a:gd name="connsiteX32" fmla="*/ 1528509 w 3196208"/>
              <a:gd name="connsiteY32" fmla="*/ 708648 h 1112703"/>
              <a:gd name="connsiteX33" fmla="*/ 1589608 w 3196208"/>
              <a:gd name="connsiteY33" fmla="*/ 671351 h 1112703"/>
              <a:gd name="connsiteX34" fmla="*/ 1633249 w 3196208"/>
              <a:gd name="connsiteY34" fmla="*/ 627838 h 1112703"/>
              <a:gd name="connsiteX35" fmla="*/ 1668163 w 3196208"/>
              <a:gd name="connsiteY35" fmla="*/ 578108 h 1112703"/>
              <a:gd name="connsiteX36" fmla="*/ 1694348 w 3196208"/>
              <a:gd name="connsiteY36" fmla="*/ 522162 h 1112703"/>
              <a:gd name="connsiteX37" fmla="*/ 1711805 w 3196208"/>
              <a:gd name="connsiteY37" fmla="*/ 472432 h 1112703"/>
              <a:gd name="connsiteX38" fmla="*/ 1737990 w 3196208"/>
              <a:gd name="connsiteY38" fmla="*/ 422702 h 1112703"/>
              <a:gd name="connsiteX39" fmla="*/ 1746719 w 3196208"/>
              <a:gd name="connsiteY39" fmla="*/ 391621 h 1112703"/>
              <a:gd name="connsiteX40" fmla="*/ 1755446 w 3196208"/>
              <a:gd name="connsiteY40" fmla="*/ 341892 h 1112703"/>
              <a:gd name="connsiteX41" fmla="*/ 1764175 w 3196208"/>
              <a:gd name="connsiteY41" fmla="*/ 323243 h 1112703"/>
              <a:gd name="connsiteX42" fmla="*/ 1790360 w 3196208"/>
              <a:gd name="connsiteY42" fmla="*/ 317027 h 1112703"/>
              <a:gd name="connsiteX43" fmla="*/ 1816546 w 3196208"/>
              <a:gd name="connsiteY43" fmla="*/ 298378 h 1112703"/>
              <a:gd name="connsiteX44" fmla="*/ 1842730 w 3196208"/>
              <a:gd name="connsiteY44" fmla="*/ 292162 h 1112703"/>
              <a:gd name="connsiteX45" fmla="*/ 1903829 w 3196208"/>
              <a:gd name="connsiteY45" fmla="*/ 279729 h 1112703"/>
              <a:gd name="connsiteX46" fmla="*/ 2017298 w 3196208"/>
              <a:gd name="connsiteY46" fmla="*/ 292162 h 1112703"/>
              <a:gd name="connsiteX47" fmla="*/ 2043483 w 3196208"/>
              <a:gd name="connsiteY47" fmla="*/ 304594 h 1112703"/>
              <a:gd name="connsiteX48" fmla="*/ 2069669 w 3196208"/>
              <a:gd name="connsiteY48" fmla="*/ 310810 h 1112703"/>
              <a:gd name="connsiteX49" fmla="*/ 2104582 w 3196208"/>
              <a:gd name="connsiteY49" fmla="*/ 323243 h 1112703"/>
              <a:gd name="connsiteX50" fmla="*/ 2209323 w 3196208"/>
              <a:gd name="connsiteY50" fmla="*/ 335675 h 1112703"/>
              <a:gd name="connsiteX51" fmla="*/ 2235508 w 3196208"/>
              <a:gd name="connsiteY51" fmla="*/ 341892 h 1112703"/>
              <a:gd name="connsiteX52" fmla="*/ 2270422 w 3196208"/>
              <a:gd name="connsiteY52" fmla="*/ 348108 h 1112703"/>
              <a:gd name="connsiteX53" fmla="*/ 2296606 w 3196208"/>
              <a:gd name="connsiteY53" fmla="*/ 360540 h 1112703"/>
              <a:gd name="connsiteX54" fmla="*/ 2348976 w 3196208"/>
              <a:gd name="connsiteY54" fmla="*/ 372973 h 1112703"/>
              <a:gd name="connsiteX55" fmla="*/ 2506087 w 3196208"/>
              <a:gd name="connsiteY55" fmla="*/ 366756 h 1112703"/>
              <a:gd name="connsiteX56" fmla="*/ 2619556 w 3196208"/>
              <a:gd name="connsiteY56" fmla="*/ 341892 h 1112703"/>
              <a:gd name="connsiteX57" fmla="*/ 2654470 w 3196208"/>
              <a:gd name="connsiteY57" fmla="*/ 329459 h 1112703"/>
              <a:gd name="connsiteX58" fmla="*/ 2698112 w 3196208"/>
              <a:gd name="connsiteY58" fmla="*/ 317027 h 1112703"/>
              <a:gd name="connsiteX59" fmla="*/ 2767939 w 3196208"/>
              <a:gd name="connsiteY59" fmla="*/ 292162 h 1112703"/>
              <a:gd name="connsiteX60" fmla="*/ 2846494 w 3196208"/>
              <a:gd name="connsiteY60" fmla="*/ 248648 h 1112703"/>
              <a:gd name="connsiteX61" fmla="*/ 2872679 w 3196208"/>
              <a:gd name="connsiteY61" fmla="*/ 223783 h 1112703"/>
              <a:gd name="connsiteX62" fmla="*/ 2898865 w 3196208"/>
              <a:gd name="connsiteY62" fmla="*/ 211351 h 1112703"/>
              <a:gd name="connsiteX63" fmla="*/ 2933779 w 3196208"/>
              <a:gd name="connsiteY63" fmla="*/ 186486 h 1112703"/>
              <a:gd name="connsiteX64" fmla="*/ 2959963 w 3196208"/>
              <a:gd name="connsiteY64" fmla="*/ 174053 h 1112703"/>
              <a:gd name="connsiteX65" fmla="*/ 3012333 w 3196208"/>
              <a:gd name="connsiteY65" fmla="*/ 130540 h 1112703"/>
              <a:gd name="connsiteX66" fmla="*/ 3047247 w 3196208"/>
              <a:gd name="connsiteY66" fmla="*/ 111892 h 1112703"/>
              <a:gd name="connsiteX67" fmla="*/ 3134531 w 3196208"/>
              <a:gd name="connsiteY67" fmla="*/ 55946 h 1112703"/>
              <a:gd name="connsiteX68" fmla="*/ 3151988 w 3196208"/>
              <a:gd name="connsiteY68" fmla="*/ 37297 h 1112703"/>
              <a:gd name="connsiteX69" fmla="*/ 3195630 w 3196208"/>
              <a:gd name="connsiteY69" fmla="*/ 6216 h 1112703"/>
              <a:gd name="connsiteX70" fmla="*/ 3195630 w 3196208"/>
              <a:gd name="connsiteY70" fmla="*/ 0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96208" h="1112703" fill="none" extrusionOk="0">
                <a:moveTo>
                  <a:pt x="18499" y="1112703"/>
                </a:moveTo>
                <a:cubicBezTo>
                  <a:pt x="50594" y="850325"/>
                  <a:pt x="-89988" y="857024"/>
                  <a:pt x="158153" y="876486"/>
                </a:cubicBezTo>
                <a:cubicBezTo>
                  <a:pt x="169301" y="878441"/>
                  <a:pt x="176869" y="881501"/>
                  <a:pt x="184338" y="882702"/>
                </a:cubicBezTo>
                <a:cubicBezTo>
                  <a:pt x="225205" y="912940"/>
                  <a:pt x="215602" y="933300"/>
                  <a:pt x="254165" y="957297"/>
                </a:cubicBezTo>
                <a:cubicBezTo>
                  <a:pt x="259722" y="965226"/>
                  <a:pt x="263569" y="970348"/>
                  <a:pt x="271622" y="975946"/>
                </a:cubicBezTo>
                <a:cubicBezTo>
                  <a:pt x="297763" y="985294"/>
                  <a:pt x="302135" y="992496"/>
                  <a:pt x="323992" y="1000811"/>
                </a:cubicBezTo>
                <a:cubicBezTo>
                  <a:pt x="349401" y="998676"/>
                  <a:pt x="363271" y="1004353"/>
                  <a:pt x="385091" y="994595"/>
                </a:cubicBezTo>
                <a:cubicBezTo>
                  <a:pt x="444565" y="975763"/>
                  <a:pt x="399203" y="983024"/>
                  <a:pt x="428733" y="957297"/>
                </a:cubicBezTo>
                <a:cubicBezTo>
                  <a:pt x="433691" y="953758"/>
                  <a:pt x="444482" y="950876"/>
                  <a:pt x="454918" y="944865"/>
                </a:cubicBezTo>
                <a:cubicBezTo>
                  <a:pt x="459320" y="940077"/>
                  <a:pt x="468017" y="933837"/>
                  <a:pt x="472375" y="926216"/>
                </a:cubicBezTo>
                <a:cubicBezTo>
                  <a:pt x="477308" y="921141"/>
                  <a:pt x="474563" y="911581"/>
                  <a:pt x="481103" y="907568"/>
                </a:cubicBezTo>
                <a:cubicBezTo>
                  <a:pt x="485574" y="901597"/>
                  <a:pt x="500560" y="897383"/>
                  <a:pt x="507288" y="895135"/>
                </a:cubicBezTo>
                <a:cubicBezTo>
                  <a:pt x="514044" y="888044"/>
                  <a:pt x="516252" y="880868"/>
                  <a:pt x="524745" y="876486"/>
                </a:cubicBezTo>
                <a:cubicBezTo>
                  <a:pt x="562156" y="849450"/>
                  <a:pt x="596860" y="872197"/>
                  <a:pt x="646942" y="870270"/>
                </a:cubicBezTo>
                <a:cubicBezTo>
                  <a:pt x="667433" y="872081"/>
                  <a:pt x="685751" y="879441"/>
                  <a:pt x="699312" y="882702"/>
                </a:cubicBezTo>
                <a:cubicBezTo>
                  <a:pt x="707056" y="888468"/>
                  <a:pt x="716245" y="892146"/>
                  <a:pt x="725498" y="895135"/>
                </a:cubicBezTo>
                <a:cubicBezTo>
                  <a:pt x="742313" y="900457"/>
                  <a:pt x="777868" y="907568"/>
                  <a:pt x="777868" y="907568"/>
                </a:cubicBezTo>
                <a:cubicBezTo>
                  <a:pt x="805613" y="905738"/>
                  <a:pt x="837867" y="905859"/>
                  <a:pt x="865152" y="901351"/>
                </a:cubicBezTo>
                <a:cubicBezTo>
                  <a:pt x="872242" y="900811"/>
                  <a:pt x="885628" y="899120"/>
                  <a:pt x="891337" y="895135"/>
                </a:cubicBezTo>
                <a:cubicBezTo>
                  <a:pt x="1003300" y="843117"/>
                  <a:pt x="858742" y="900465"/>
                  <a:pt x="934979" y="857838"/>
                </a:cubicBezTo>
                <a:cubicBezTo>
                  <a:pt x="940876" y="847923"/>
                  <a:pt x="942492" y="831859"/>
                  <a:pt x="952436" y="820541"/>
                </a:cubicBezTo>
                <a:cubicBezTo>
                  <a:pt x="958156" y="814855"/>
                  <a:pt x="964237" y="808777"/>
                  <a:pt x="969892" y="801892"/>
                </a:cubicBezTo>
                <a:cubicBezTo>
                  <a:pt x="990241" y="754576"/>
                  <a:pt x="939628" y="824394"/>
                  <a:pt x="996078" y="764595"/>
                </a:cubicBezTo>
                <a:cubicBezTo>
                  <a:pt x="1005703" y="744316"/>
                  <a:pt x="999843" y="742512"/>
                  <a:pt x="1030991" y="733513"/>
                </a:cubicBezTo>
                <a:cubicBezTo>
                  <a:pt x="1047806" y="728191"/>
                  <a:pt x="1083361" y="721081"/>
                  <a:pt x="1083362" y="721081"/>
                </a:cubicBezTo>
                <a:cubicBezTo>
                  <a:pt x="1117779" y="729949"/>
                  <a:pt x="1155440" y="728292"/>
                  <a:pt x="1188102" y="727297"/>
                </a:cubicBezTo>
                <a:cubicBezTo>
                  <a:pt x="1197832" y="728207"/>
                  <a:pt x="1204825" y="734304"/>
                  <a:pt x="1214287" y="739729"/>
                </a:cubicBezTo>
                <a:cubicBezTo>
                  <a:pt x="1220663" y="741107"/>
                  <a:pt x="1232274" y="741960"/>
                  <a:pt x="1240472" y="745946"/>
                </a:cubicBezTo>
                <a:cubicBezTo>
                  <a:pt x="1328466" y="779785"/>
                  <a:pt x="1252985" y="775068"/>
                  <a:pt x="1327756" y="777027"/>
                </a:cubicBezTo>
                <a:cubicBezTo>
                  <a:pt x="1356219" y="770232"/>
                  <a:pt x="1399470" y="772272"/>
                  <a:pt x="1441225" y="764595"/>
                </a:cubicBezTo>
                <a:cubicBezTo>
                  <a:pt x="1448136" y="764101"/>
                  <a:pt x="1458914" y="761926"/>
                  <a:pt x="1467410" y="758378"/>
                </a:cubicBezTo>
                <a:cubicBezTo>
                  <a:pt x="1476517" y="752330"/>
                  <a:pt x="1486189" y="750454"/>
                  <a:pt x="1493595" y="745946"/>
                </a:cubicBezTo>
                <a:cubicBezTo>
                  <a:pt x="1507329" y="737058"/>
                  <a:pt x="1510457" y="715611"/>
                  <a:pt x="1528509" y="708648"/>
                </a:cubicBezTo>
                <a:cubicBezTo>
                  <a:pt x="1560461" y="693266"/>
                  <a:pt x="1559560" y="695723"/>
                  <a:pt x="1589608" y="671351"/>
                </a:cubicBezTo>
                <a:cubicBezTo>
                  <a:pt x="1594018" y="666681"/>
                  <a:pt x="1627628" y="635888"/>
                  <a:pt x="1633249" y="627838"/>
                </a:cubicBezTo>
                <a:cubicBezTo>
                  <a:pt x="1664262" y="559864"/>
                  <a:pt x="1625874" y="619261"/>
                  <a:pt x="1668163" y="578108"/>
                </a:cubicBezTo>
                <a:cubicBezTo>
                  <a:pt x="1681174" y="507351"/>
                  <a:pt x="1649461" y="584743"/>
                  <a:pt x="1694348" y="522162"/>
                </a:cubicBezTo>
                <a:cubicBezTo>
                  <a:pt x="1704254" y="505574"/>
                  <a:pt x="1702188" y="489368"/>
                  <a:pt x="1711805" y="472432"/>
                </a:cubicBezTo>
                <a:cubicBezTo>
                  <a:pt x="1716312" y="462034"/>
                  <a:pt x="1737078" y="434604"/>
                  <a:pt x="1737990" y="422702"/>
                </a:cubicBezTo>
                <a:cubicBezTo>
                  <a:pt x="1744014" y="413856"/>
                  <a:pt x="1744523" y="404935"/>
                  <a:pt x="1746719" y="391621"/>
                </a:cubicBezTo>
                <a:cubicBezTo>
                  <a:pt x="1749743" y="374422"/>
                  <a:pt x="1750569" y="358565"/>
                  <a:pt x="1755446" y="341892"/>
                </a:cubicBezTo>
                <a:cubicBezTo>
                  <a:pt x="1755390" y="334300"/>
                  <a:pt x="1756564" y="329169"/>
                  <a:pt x="1764175" y="323243"/>
                </a:cubicBezTo>
                <a:cubicBezTo>
                  <a:pt x="1771431" y="318937"/>
                  <a:pt x="1783719" y="319769"/>
                  <a:pt x="1790360" y="317027"/>
                </a:cubicBezTo>
                <a:cubicBezTo>
                  <a:pt x="1799318" y="312226"/>
                  <a:pt x="1806454" y="303892"/>
                  <a:pt x="1816546" y="298378"/>
                </a:cubicBezTo>
                <a:cubicBezTo>
                  <a:pt x="1825382" y="296763"/>
                  <a:pt x="1835924" y="294110"/>
                  <a:pt x="1842730" y="292162"/>
                </a:cubicBezTo>
                <a:cubicBezTo>
                  <a:pt x="1922592" y="277526"/>
                  <a:pt x="1843232" y="293107"/>
                  <a:pt x="1903829" y="279729"/>
                </a:cubicBezTo>
                <a:cubicBezTo>
                  <a:pt x="1918903" y="277718"/>
                  <a:pt x="1995752" y="289845"/>
                  <a:pt x="2017298" y="292162"/>
                </a:cubicBezTo>
                <a:cubicBezTo>
                  <a:pt x="2027075" y="292934"/>
                  <a:pt x="2034018" y="300456"/>
                  <a:pt x="2043483" y="304594"/>
                </a:cubicBezTo>
                <a:cubicBezTo>
                  <a:pt x="2051458" y="307753"/>
                  <a:pt x="2061776" y="308200"/>
                  <a:pt x="2069669" y="310810"/>
                </a:cubicBezTo>
                <a:cubicBezTo>
                  <a:pt x="2080704" y="313932"/>
                  <a:pt x="2092218" y="322440"/>
                  <a:pt x="2104582" y="323243"/>
                </a:cubicBezTo>
                <a:cubicBezTo>
                  <a:pt x="2121519" y="330565"/>
                  <a:pt x="2196798" y="337433"/>
                  <a:pt x="2209323" y="335675"/>
                </a:cubicBezTo>
                <a:cubicBezTo>
                  <a:pt x="2220085" y="336533"/>
                  <a:pt x="2226387" y="342490"/>
                  <a:pt x="2235508" y="341892"/>
                </a:cubicBezTo>
                <a:cubicBezTo>
                  <a:pt x="2243940" y="345000"/>
                  <a:pt x="2259125" y="346329"/>
                  <a:pt x="2270422" y="348108"/>
                </a:cubicBezTo>
                <a:cubicBezTo>
                  <a:pt x="2277967" y="351520"/>
                  <a:pt x="2286662" y="358110"/>
                  <a:pt x="2296606" y="360540"/>
                </a:cubicBezTo>
                <a:cubicBezTo>
                  <a:pt x="2313421" y="365862"/>
                  <a:pt x="2348976" y="372973"/>
                  <a:pt x="2348976" y="372973"/>
                </a:cubicBezTo>
                <a:cubicBezTo>
                  <a:pt x="2391312" y="377433"/>
                  <a:pt x="2458615" y="370736"/>
                  <a:pt x="2506087" y="366756"/>
                </a:cubicBezTo>
                <a:cubicBezTo>
                  <a:pt x="2542744" y="368756"/>
                  <a:pt x="2579941" y="360823"/>
                  <a:pt x="2619556" y="341892"/>
                </a:cubicBezTo>
                <a:cubicBezTo>
                  <a:pt x="2629038" y="339149"/>
                  <a:pt x="2641164" y="335094"/>
                  <a:pt x="2654470" y="329459"/>
                </a:cubicBezTo>
                <a:cubicBezTo>
                  <a:pt x="2669598" y="326486"/>
                  <a:pt x="2683344" y="321377"/>
                  <a:pt x="2698112" y="317027"/>
                </a:cubicBezTo>
                <a:cubicBezTo>
                  <a:pt x="2725996" y="309060"/>
                  <a:pt x="2749198" y="306597"/>
                  <a:pt x="2767939" y="292162"/>
                </a:cubicBezTo>
                <a:cubicBezTo>
                  <a:pt x="2803265" y="264802"/>
                  <a:pt x="2790175" y="278817"/>
                  <a:pt x="2846494" y="248648"/>
                </a:cubicBezTo>
                <a:cubicBezTo>
                  <a:pt x="2852499" y="240373"/>
                  <a:pt x="2861808" y="234536"/>
                  <a:pt x="2872679" y="223783"/>
                </a:cubicBezTo>
                <a:cubicBezTo>
                  <a:pt x="2880171" y="218216"/>
                  <a:pt x="2890756" y="218888"/>
                  <a:pt x="2898865" y="211351"/>
                </a:cubicBezTo>
                <a:cubicBezTo>
                  <a:pt x="2911693" y="201878"/>
                  <a:pt x="2920940" y="193257"/>
                  <a:pt x="2933779" y="186486"/>
                </a:cubicBezTo>
                <a:cubicBezTo>
                  <a:pt x="2939686" y="182022"/>
                  <a:pt x="2950983" y="177932"/>
                  <a:pt x="2959963" y="174053"/>
                </a:cubicBezTo>
                <a:cubicBezTo>
                  <a:pt x="3033374" y="133104"/>
                  <a:pt x="2969005" y="176464"/>
                  <a:pt x="3012333" y="130540"/>
                </a:cubicBezTo>
                <a:cubicBezTo>
                  <a:pt x="3024356" y="124473"/>
                  <a:pt x="3036327" y="120213"/>
                  <a:pt x="3047247" y="111892"/>
                </a:cubicBezTo>
                <a:cubicBezTo>
                  <a:pt x="3137079" y="60252"/>
                  <a:pt x="3083999" y="92052"/>
                  <a:pt x="3134531" y="55946"/>
                </a:cubicBezTo>
                <a:cubicBezTo>
                  <a:pt x="3139476" y="48454"/>
                  <a:pt x="3144399" y="40436"/>
                  <a:pt x="3151988" y="37297"/>
                </a:cubicBezTo>
                <a:cubicBezTo>
                  <a:pt x="3187784" y="12329"/>
                  <a:pt x="3171598" y="43375"/>
                  <a:pt x="3195630" y="6216"/>
                </a:cubicBezTo>
                <a:cubicBezTo>
                  <a:pt x="3196671" y="3984"/>
                  <a:pt x="3195802" y="1645"/>
                  <a:pt x="3195630" y="0"/>
                </a:cubicBezTo>
              </a:path>
              <a:path w="3196208" h="1112703" stroke="0" extrusionOk="0">
                <a:moveTo>
                  <a:pt x="18499" y="1112703"/>
                </a:moveTo>
                <a:cubicBezTo>
                  <a:pt x="32621" y="859295"/>
                  <a:pt x="-66393" y="848764"/>
                  <a:pt x="158153" y="876486"/>
                </a:cubicBezTo>
                <a:cubicBezTo>
                  <a:pt x="166314" y="876912"/>
                  <a:pt x="177181" y="881437"/>
                  <a:pt x="184338" y="882702"/>
                </a:cubicBezTo>
                <a:cubicBezTo>
                  <a:pt x="207198" y="895200"/>
                  <a:pt x="230184" y="942165"/>
                  <a:pt x="254165" y="957297"/>
                </a:cubicBezTo>
                <a:cubicBezTo>
                  <a:pt x="258932" y="964320"/>
                  <a:pt x="262517" y="972205"/>
                  <a:pt x="271622" y="975946"/>
                </a:cubicBezTo>
                <a:cubicBezTo>
                  <a:pt x="290203" y="981381"/>
                  <a:pt x="300271" y="994846"/>
                  <a:pt x="323992" y="1000811"/>
                </a:cubicBezTo>
                <a:cubicBezTo>
                  <a:pt x="349012" y="996680"/>
                  <a:pt x="365258" y="997916"/>
                  <a:pt x="385091" y="994595"/>
                </a:cubicBezTo>
                <a:cubicBezTo>
                  <a:pt x="453920" y="984436"/>
                  <a:pt x="407116" y="983705"/>
                  <a:pt x="428733" y="957297"/>
                </a:cubicBezTo>
                <a:cubicBezTo>
                  <a:pt x="436968" y="951180"/>
                  <a:pt x="445743" y="948390"/>
                  <a:pt x="454918" y="944865"/>
                </a:cubicBezTo>
                <a:cubicBezTo>
                  <a:pt x="461105" y="938504"/>
                  <a:pt x="469683" y="932690"/>
                  <a:pt x="472375" y="926216"/>
                </a:cubicBezTo>
                <a:cubicBezTo>
                  <a:pt x="476867" y="920886"/>
                  <a:pt x="475744" y="912592"/>
                  <a:pt x="481103" y="907568"/>
                </a:cubicBezTo>
                <a:cubicBezTo>
                  <a:pt x="489559" y="900629"/>
                  <a:pt x="498462" y="897090"/>
                  <a:pt x="507288" y="895135"/>
                </a:cubicBezTo>
                <a:cubicBezTo>
                  <a:pt x="513065" y="891020"/>
                  <a:pt x="517767" y="880930"/>
                  <a:pt x="524745" y="876486"/>
                </a:cubicBezTo>
                <a:cubicBezTo>
                  <a:pt x="558932" y="851931"/>
                  <a:pt x="596720" y="866862"/>
                  <a:pt x="646942" y="870270"/>
                </a:cubicBezTo>
                <a:cubicBezTo>
                  <a:pt x="667564" y="877982"/>
                  <a:pt x="682753" y="875598"/>
                  <a:pt x="699312" y="882702"/>
                </a:cubicBezTo>
                <a:cubicBezTo>
                  <a:pt x="707049" y="888657"/>
                  <a:pt x="714989" y="892655"/>
                  <a:pt x="725498" y="895135"/>
                </a:cubicBezTo>
                <a:cubicBezTo>
                  <a:pt x="742313" y="900459"/>
                  <a:pt x="777868" y="907568"/>
                  <a:pt x="777868" y="907568"/>
                </a:cubicBezTo>
                <a:cubicBezTo>
                  <a:pt x="810328" y="906314"/>
                  <a:pt x="831731" y="905939"/>
                  <a:pt x="865152" y="901351"/>
                </a:cubicBezTo>
                <a:cubicBezTo>
                  <a:pt x="873668" y="898105"/>
                  <a:pt x="884984" y="897739"/>
                  <a:pt x="891337" y="895135"/>
                </a:cubicBezTo>
                <a:cubicBezTo>
                  <a:pt x="981641" y="834791"/>
                  <a:pt x="841605" y="910027"/>
                  <a:pt x="934979" y="857838"/>
                </a:cubicBezTo>
                <a:cubicBezTo>
                  <a:pt x="937312" y="847684"/>
                  <a:pt x="939043" y="830999"/>
                  <a:pt x="952436" y="820541"/>
                </a:cubicBezTo>
                <a:cubicBezTo>
                  <a:pt x="959598" y="816159"/>
                  <a:pt x="965158" y="809097"/>
                  <a:pt x="969892" y="801892"/>
                </a:cubicBezTo>
                <a:cubicBezTo>
                  <a:pt x="1009962" y="737681"/>
                  <a:pt x="942560" y="818191"/>
                  <a:pt x="996078" y="764595"/>
                </a:cubicBezTo>
                <a:cubicBezTo>
                  <a:pt x="1006026" y="743752"/>
                  <a:pt x="1000304" y="741924"/>
                  <a:pt x="1030991" y="733513"/>
                </a:cubicBezTo>
                <a:cubicBezTo>
                  <a:pt x="1047806" y="728191"/>
                  <a:pt x="1083361" y="721081"/>
                  <a:pt x="1083362" y="721081"/>
                </a:cubicBezTo>
                <a:cubicBezTo>
                  <a:pt x="1118096" y="729794"/>
                  <a:pt x="1156970" y="725409"/>
                  <a:pt x="1188102" y="727297"/>
                </a:cubicBezTo>
                <a:cubicBezTo>
                  <a:pt x="1196949" y="730130"/>
                  <a:pt x="1203202" y="735237"/>
                  <a:pt x="1214287" y="739729"/>
                </a:cubicBezTo>
                <a:cubicBezTo>
                  <a:pt x="1222387" y="743467"/>
                  <a:pt x="1232304" y="741886"/>
                  <a:pt x="1240472" y="745946"/>
                </a:cubicBezTo>
                <a:cubicBezTo>
                  <a:pt x="1314358" y="777592"/>
                  <a:pt x="1264744" y="750954"/>
                  <a:pt x="1327756" y="777027"/>
                </a:cubicBezTo>
                <a:cubicBezTo>
                  <a:pt x="1359574" y="776261"/>
                  <a:pt x="1402317" y="765835"/>
                  <a:pt x="1441225" y="764595"/>
                </a:cubicBezTo>
                <a:cubicBezTo>
                  <a:pt x="1452412" y="763862"/>
                  <a:pt x="1460063" y="762072"/>
                  <a:pt x="1467410" y="758378"/>
                </a:cubicBezTo>
                <a:cubicBezTo>
                  <a:pt x="1476769" y="756667"/>
                  <a:pt x="1482530" y="749506"/>
                  <a:pt x="1493595" y="745946"/>
                </a:cubicBezTo>
                <a:cubicBezTo>
                  <a:pt x="1507042" y="731684"/>
                  <a:pt x="1512072" y="717757"/>
                  <a:pt x="1528509" y="708648"/>
                </a:cubicBezTo>
                <a:cubicBezTo>
                  <a:pt x="1560128" y="693688"/>
                  <a:pt x="1560054" y="695326"/>
                  <a:pt x="1589608" y="671351"/>
                </a:cubicBezTo>
                <a:cubicBezTo>
                  <a:pt x="1594242" y="664903"/>
                  <a:pt x="1626327" y="636284"/>
                  <a:pt x="1633249" y="627838"/>
                </a:cubicBezTo>
                <a:cubicBezTo>
                  <a:pt x="1678276" y="567677"/>
                  <a:pt x="1631433" y="627667"/>
                  <a:pt x="1668163" y="578108"/>
                </a:cubicBezTo>
                <a:cubicBezTo>
                  <a:pt x="1686413" y="482115"/>
                  <a:pt x="1654111" y="596581"/>
                  <a:pt x="1694348" y="522162"/>
                </a:cubicBezTo>
                <a:cubicBezTo>
                  <a:pt x="1698043" y="506835"/>
                  <a:pt x="1704149" y="489825"/>
                  <a:pt x="1711805" y="472432"/>
                </a:cubicBezTo>
                <a:cubicBezTo>
                  <a:pt x="1714363" y="465450"/>
                  <a:pt x="1735480" y="432534"/>
                  <a:pt x="1737990" y="422702"/>
                </a:cubicBezTo>
                <a:cubicBezTo>
                  <a:pt x="1742015" y="411741"/>
                  <a:pt x="1741399" y="402758"/>
                  <a:pt x="1746719" y="391621"/>
                </a:cubicBezTo>
                <a:cubicBezTo>
                  <a:pt x="1751493" y="373090"/>
                  <a:pt x="1754762" y="359723"/>
                  <a:pt x="1755446" y="341892"/>
                </a:cubicBezTo>
                <a:cubicBezTo>
                  <a:pt x="1756841" y="336814"/>
                  <a:pt x="1757654" y="328282"/>
                  <a:pt x="1764175" y="323243"/>
                </a:cubicBezTo>
                <a:cubicBezTo>
                  <a:pt x="1769428" y="317714"/>
                  <a:pt x="1782278" y="320582"/>
                  <a:pt x="1790360" y="317027"/>
                </a:cubicBezTo>
                <a:cubicBezTo>
                  <a:pt x="1800697" y="309544"/>
                  <a:pt x="1807622" y="305248"/>
                  <a:pt x="1816546" y="298378"/>
                </a:cubicBezTo>
                <a:cubicBezTo>
                  <a:pt x="1822997" y="293962"/>
                  <a:pt x="1832126" y="293598"/>
                  <a:pt x="1842730" y="292162"/>
                </a:cubicBezTo>
                <a:cubicBezTo>
                  <a:pt x="1925880" y="269392"/>
                  <a:pt x="1843462" y="293582"/>
                  <a:pt x="1903829" y="279729"/>
                </a:cubicBezTo>
                <a:cubicBezTo>
                  <a:pt x="1924478" y="276497"/>
                  <a:pt x="1989457" y="281082"/>
                  <a:pt x="2017298" y="292162"/>
                </a:cubicBezTo>
                <a:cubicBezTo>
                  <a:pt x="2024724" y="295349"/>
                  <a:pt x="2034282" y="298601"/>
                  <a:pt x="2043483" y="304594"/>
                </a:cubicBezTo>
                <a:cubicBezTo>
                  <a:pt x="2051493" y="307799"/>
                  <a:pt x="2062333" y="307675"/>
                  <a:pt x="2069669" y="310810"/>
                </a:cubicBezTo>
                <a:cubicBezTo>
                  <a:pt x="2081063" y="313343"/>
                  <a:pt x="2090939" y="320064"/>
                  <a:pt x="2104582" y="323243"/>
                </a:cubicBezTo>
                <a:cubicBezTo>
                  <a:pt x="2122732" y="328895"/>
                  <a:pt x="2195742" y="334786"/>
                  <a:pt x="2209323" y="335675"/>
                </a:cubicBezTo>
                <a:cubicBezTo>
                  <a:pt x="2218084" y="337432"/>
                  <a:pt x="2228006" y="342182"/>
                  <a:pt x="2235508" y="341892"/>
                </a:cubicBezTo>
                <a:cubicBezTo>
                  <a:pt x="2245715" y="345599"/>
                  <a:pt x="2259076" y="343343"/>
                  <a:pt x="2270422" y="348108"/>
                </a:cubicBezTo>
                <a:cubicBezTo>
                  <a:pt x="2281150" y="351914"/>
                  <a:pt x="2284990" y="357379"/>
                  <a:pt x="2296606" y="360540"/>
                </a:cubicBezTo>
                <a:cubicBezTo>
                  <a:pt x="2313421" y="365863"/>
                  <a:pt x="2348976" y="372973"/>
                  <a:pt x="2348976" y="372973"/>
                </a:cubicBezTo>
                <a:cubicBezTo>
                  <a:pt x="2408163" y="364627"/>
                  <a:pt x="2456273" y="378319"/>
                  <a:pt x="2506087" y="366756"/>
                </a:cubicBezTo>
                <a:cubicBezTo>
                  <a:pt x="2540274" y="358916"/>
                  <a:pt x="2588726" y="353006"/>
                  <a:pt x="2619556" y="341892"/>
                </a:cubicBezTo>
                <a:cubicBezTo>
                  <a:pt x="2631236" y="336437"/>
                  <a:pt x="2641261" y="335554"/>
                  <a:pt x="2654470" y="329459"/>
                </a:cubicBezTo>
                <a:cubicBezTo>
                  <a:pt x="2668203" y="325954"/>
                  <a:pt x="2684944" y="320960"/>
                  <a:pt x="2698112" y="317027"/>
                </a:cubicBezTo>
                <a:cubicBezTo>
                  <a:pt x="2720321" y="305912"/>
                  <a:pt x="2748762" y="309045"/>
                  <a:pt x="2767939" y="292162"/>
                </a:cubicBezTo>
                <a:cubicBezTo>
                  <a:pt x="2809887" y="265640"/>
                  <a:pt x="2779320" y="279573"/>
                  <a:pt x="2846494" y="248648"/>
                </a:cubicBezTo>
                <a:cubicBezTo>
                  <a:pt x="2857657" y="240029"/>
                  <a:pt x="2860342" y="231683"/>
                  <a:pt x="2872679" y="223783"/>
                </a:cubicBezTo>
                <a:cubicBezTo>
                  <a:pt x="2879740" y="216509"/>
                  <a:pt x="2892289" y="216781"/>
                  <a:pt x="2898865" y="211351"/>
                </a:cubicBezTo>
                <a:cubicBezTo>
                  <a:pt x="2908309" y="201810"/>
                  <a:pt x="2924060" y="191397"/>
                  <a:pt x="2933779" y="186486"/>
                </a:cubicBezTo>
                <a:cubicBezTo>
                  <a:pt x="2944343" y="181579"/>
                  <a:pt x="2952697" y="180618"/>
                  <a:pt x="2959963" y="174053"/>
                </a:cubicBezTo>
                <a:cubicBezTo>
                  <a:pt x="3002583" y="143654"/>
                  <a:pt x="2949437" y="168669"/>
                  <a:pt x="3012333" y="130540"/>
                </a:cubicBezTo>
                <a:cubicBezTo>
                  <a:pt x="3024255" y="121525"/>
                  <a:pt x="3036792" y="118415"/>
                  <a:pt x="3047247" y="111892"/>
                </a:cubicBezTo>
                <a:cubicBezTo>
                  <a:pt x="3143367" y="53549"/>
                  <a:pt x="3069382" y="65621"/>
                  <a:pt x="3134531" y="55946"/>
                </a:cubicBezTo>
                <a:cubicBezTo>
                  <a:pt x="3138017" y="49448"/>
                  <a:pt x="3144754" y="42128"/>
                  <a:pt x="3151988" y="37297"/>
                </a:cubicBezTo>
                <a:cubicBezTo>
                  <a:pt x="3182212" y="10000"/>
                  <a:pt x="3167490" y="39270"/>
                  <a:pt x="3195630" y="6216"/>
                </a:cubicBezTo>
                <a:cubicBezTo>
                  <a:pt x="3197113" y="4117"/>
                  <a:pt x="3195701" y="2214"/>
                  <a:pt x="3195630"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A792D38-36CD-4A8C-AA2F-F364657F7095}"/>
              </a:ext>
            </a:extLst>
          </p:cNvPr>
          <p:cNvCxnSpPr>
            <a:cxnSpLocks/>
          </p:cNvCxnSpPr>
          <p:nvPr/>
        </p:nvCxnSpPr>
        <p:spPr>
          <a:xfrm>
            <a:off x="4332068" y="2544896"/>
            <a:ext cx="0" cy="301781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 name="Freeform: Shape 7">
            <a:extLst>
              <a:ext uri="{FF2B5EF4-FFF2-40B4-BE49-F238E27FC236}">
                <a16:creationId xmlns:a16="http://schemas.microsoft.com/office/drawing/2014/main" id="{6143B5F3-331B-40A0-BCA6-595764F3D3C1}"/>
              </a:ext>
            </a:extLst>
          </p:cNvPr>
          <p:cNvSpPr/>
          <p:nvPr/>
        </p:nvSpPr>
        <p:spPr>
          <a:xfrm>
            <a:off x="4450705" y="385590"/>
            <a:ext cx="1619590" cy="5177116"/>
          </a:xfrm>
          <a:custGeom>
            <a:avLst/>
            <a:gdLst>
              <a:gd name="connsiteX0" fmla="*/ 9374 w 1619590"/>
              <a:gd name="connsiteY0" fmla="*/ 5177116 h 5177116"/>
              <a:gd name="connsiteX1" fmla="*/ 80140 w 1619590"/>
              <a:gd name="connsiteY1" fmla="*/ 4078063 h 5177116"/>
              <a:gd name="connsiteX2" fmla="*/ 93408 w 1619590"/>
              <a:gd name="connsiteY2" fmla="*/ 4106985 h 5177116"/>
              <a:gd name="connsiteX3" fmla="*/ 128791 w 1619590"/>
              <a:gd name="connsiteY3" fmla="*/ 4454056 h 5177116"/>
              <a:gd name="connsiteX4" fmla="*/ 137637 w 1619590"/>
              <a:gd name="connsiteY4" fmla="*/ 4540822 h 5177116"/>
              <a:gd name="connsiteX5" fmla="*/ 164174 w 1619590"/>
              <a:gd name="connsiteY5" fmla="*/ 4656513 h 5177116"/>
              <a:gd name="connsiteX6" fmla="*/ 195134 w 1619590"/>
              <a:gd name="connsiteY6" fmla="*/ 4627590 h 5177116"/>
              <a:gd name="connsiteX7" fmla="*/ 217248 w 1619590"/>
              <a:gd name="connsiteY7" fmla="*/ 4454056 h 5177116"/>
              <a:gd name="connsiteX8" fmla="*/ 230517 w 1619590"/>
              <a:gd name="connsiteY8" fmla="*/ 4396211 h 5177116"/>
              <a:gd name="connsiteX9" fmla="*/ 239363 w 1619590"/>
              <a:gd name="connsiteY9" fmla="*/ 4309442 h 5177116"/>
              <a:gd name="connsiteX10" fmla="*/ 243786 w 1619590"/>
              <a:gd name="connsiteY10" fmla="*/ 4222677 h 5177116"/>
              <a:gd name="connsiteX11" fmla="*/ 257054 w 1619590"/>
              <a:gd name="connsiteY11" fmla="*/ 4164831 h 5177116"/>
              <a:gd name="connsiteX12" fmla="*/ 265900 w 1619590"/>
              <a:gd name="connsiteY12" fmla="*/ 4078063 h 5177116"/>
              <a:gd name="connsiteX13" fmla="*/ 327820 w 1619590"/>
              <a:gd name="connsiteY13" fmla="*/ 4049143 h 5177116"/>
              <a:gd name="connsiteX14" fmla="*/ 354357 w 1619590"/>
              <a:gd name="connsiteY14" fmla="*/ 4106985 h 5177116"/>
              <a:gd name="connsiteX15" fmla="*/ 367626 w 1619590"/>
              <a:gd name="connsiteY15" fmla="*/ 4164831 h 5177116"/>
              <a:gd name="connsiteX16" fmla="*/ 394163 w 1619590"/>
              <a:gd name="connsiteY16" fmla="*/ 4222677 h 5177116"/>
              <a:gd name="connsiteX17" fmla="*/ 438392 w 1619590"/>
              <a:gd name="connsiteY17" fmla="*/ 4193754 h 5177116"/>
              <a:gd name="connsiteX18" fmla="*/ 451660 w 1619590"/>
              <a:gd name="connsiteY18" fmla="*/ 4164831 h 5177116"/>
              <a:gd name="connsiteX19" fmla="*/ 473775 w 1619590"/>
              <a:gd name="connsiteY19" fmla="*/ 3991297 h 5177116"/>
              <a:gd name="connsiteX20" fmla="*/ 482620 w 1619590"/>
              <a:gd name="connsiteY20" fmla="*/ 3817763 h 5177116"/>
              <a:gd name="connsiteX21" fmla="*/ 491466 w 1619590"/>
              <a:gd name="connsiteY21" fmla="*/ 3730994 h 5177116"/>
              <a:gd name="connsiteX22" fmla="*/ 504735 w 1619590"/>
              <a:gd name="connsiteY22" fmla="*/ 3557460 h 5177116"/>
              <a:gd name="connsiteX23" fmla="*/ 522426 w 1619590"/>
              <a:gd name="connsiteY23" fmla="*/ 3412846 h 5177116"/>
              <a:gd name="connsiteX24" fmla="*/ 548963 w 1619590"/>
              <a:gd name="connsiteY24" fmla="*/ 3355003 h 5177116"/>
              <a:gd name="connsiteX25" fmla="*/ 602038 w 1619590"/>
              <a:gd name="connsiteY25" fmla="*/ 3383926 h 5177116"/>
              <a:gd name="connsiteX26" fmla="*/ 615306 w 1619590"/>
              <a:gd name="connsiteY26" fmla="*/ 3441769 h 5177116"/>
              <a:gd name="connsiteX27" fmla="*/ 628575 w 1619590"/>
              <a:gd name="connsiteY27" fmla="*/ 3470692 h 5177116"/>
              <a:gd name="connsiteX28" fmla="*/ 672803 w 1619590"/>
              <a:gd name="connsiteY28" fmla="*/ 3615306 h 5177116"/>
              <a:gd name="connsiteX29" fmla="*/ 730301 w 1619590"/>
              <a:gd name="connsiteY29" fmla="*/ 3557460 h 5177116"/>
              <a:gd name="connsiteX30" fmla="*/ 743569 w 1619590"/>
              <a:gd name="connsiteY30" fmla="*/ 3528538 h 5177116"/>
              <a:gd name="connsiteX31" fmla="*/ 756838 w 1619590"/>
              <a:gd name="connsiteY31" fmla="*/ 3470692 h 5177116"/>
              <a:gd name="connsiteX32" fmla="*/ 774529 w 1619590"/>
              <a:gd name="connsiteY32" fmla="*/ 3297158 h 5177116"/>
              <a:gd name="connsiteX33" fmla="*/ 805489 w 1619590"/>
              <a:gd name="connsiteY33" fmla="*/ 3123624 h 5177116"/>
              <a:gd name="connsiteX34" fmla="*/ 827604 w 1619590"/>
              <a:gd name="connsiteY34" fmla="*/ 2921167 h 5177116"/>
              <a:gd name="connsiteX35" fmla="*/ 845295 w 1619590"/>
              <a:gd name="connsiteY35" fmla="*/ 2689787 h 5177116"/>
              <a:gd name="connsiteX36" fmla="*/ 858564 w 1619590"/>
              <a:gd name="connsiteY36" fmla="*/ 2429485 h 5177116"/>
              <a:gd name="connsiteX37" fmla="*/ 867409 w 1619590"/>
              <a:gd name="connsiteY37" fmla="*/ 2198105 h 5177116"/>
              <a:gd name="connsiteX38" fmla="*/ 880678 w 1619590"/>
              <a:gd name="connsiteY38" fmla="*/ 1966725 h 5177116"/>
              <a:gd name="connsiteX39" fmla="*/ 885101 w 1619590"/>
              <a:gd name="connsiteY39" fmla="*/ 1822114 h 5177116"/>
              <a:gd name="connsiteX40" fmla="*/ 889524 w 1619590"/>
              <a:gd name="connsiteY40" fmla="*/ 1590734 h 5177116"/>
              <a:gd name="connsiteX41" fmla="*/ 893947 w 1619590"/>
              <a:gd name="connsiteY41" fmla="*/ 1503966 h 5177116"/>
              <a:gd name="connsiteX42" fmla="*/ 907215 w 1619590"/>
              <a:gd name="connsiteY42" fmla="*/ 1475043 h 5177116"/>
              <a:gd name="connsiteX43" fmla="*/ 920484 w 1619590"/>
              <a:gd name="connsiteY43" fmla="*/ 1388278 h 5177116"/>
              <a:gd name="connsiteX44" fmla="*/ 933752 w 1619590"/>
              <a:gd name="connsiteY44" fmla="*/ 1359355 h 5177116"/>
              <a:gd name="connsiteX45" fmla="*/ 964712 w 1619590"/>
              <a:gd name="connsiteY45" fmla="*/ 1301509 h 5177116"/>
              <a:gd name="connsiteX46" fmla="*/ 1022210 w 1619590"/>
              <a:gd name="connsiteY46" fmla="*/ 1359355 h 5177116"/>
              <a:gd name="connsiteX47" fmla="*/ 1035478 w 1619590"/>
              <a:gd name="connsiteY47" fmla="*/ 1417200 h 5177116"/>
              <a:gd name="connsiteX48" fmla="*/ 1048747 w 1619590"/>
              <a:gd name="connsiteY48" fmla="*/ 1446121 h 5177116"/>
              <a:gd name="connsiteX49" fmla="*/ 1066438 w 1619590"/>
              <a:gd name="connsiteY49" fmla="*/ 1503966 h 5177116"/>
              <a:gd name="connsiteX50" fmla="*/ 1119513 w 1619590"/>
              <a:gd name="connsiteY50" fmla="*/ 1561812 h 5177116"/>
              <a:gd name="connsiteX51" fmla="*/ 1132781 w 1619590"/>
              <a:gd name="connsiteY51" fmla="*/ 1590734 h 5177116"/>
              <a:gd name="connsiteX52" fmla="*/ 1150473 w 1619590"/>
              <a:gd name="connsiteY52" fmla="*/ 1619657 h 5177116"/>
              <a:gd name="connsiteX53" fmla="*/ 1163741 w 1619590"/>
              <a:gd name="connsiteY53" fmla="*/ 1677500 h 5177116"/>
              <a:gd name="connsiteX54" fmla="*/ 1190279 w 1619590"/>
              <a:gd name="connsiteY54" fmla="*/ 1735346 h 5177116"/>
              <a:gd name="connsiteX55" fmla="*/ 1269890 w 1619590"/>
              <a:gd name="connsiteY55" fmla="*/ 1706423 h 5177116"/>
              <a:gd name="connsiteX56" fmla="*/ 1327387 w 1619590"/>
              <a:gd name="connsiteY56" fmla="*/ 1590734 h 5177116"/>
              <a:gd name="connsiteX57" fmla="*/ 1345079 w 1619590"/>
              <a:gd name="connsiteY57" fmla="*/ 1532889 h 5177116"/>
              <a:gd name="connsiteX58" fmla="*/ 1367193 w 1619590"/>
              <a:gd name="connsiteY58" fmla="*/ 1475043 h 5177116"/>
              <a:gd name="connsiteX59" fmla="*/ 1402576 w 1619590"/>
              <a:gd name="connsiteY59" fmla="*/ 1359355 h 5177116"/>
              <a:gd name="connsiteX60" fmla="*/ 1442382 w 1619590"/>
              <a:gd name="connsiteY60" fmla="*/ 1156898 h 5177116"/>
              <a:gd name="connsiteX61" fmla="*/ 1455650 w 1619590"/>
              <a:gd name="connsiteY61" fmla="*/ 1041207 h 5177116"/>
              <a:gd name="connsiteX62" fmla="*/ 1468919 w 1619590"/>
              <a:gd name="connsiteY62" fmla="*/ 983364 h 5177116"/>
              <a:gd name="connsiteX63" fmla="*/ 1486611 w 1619590"/>
              <a:gd name="connsiteY63" fmla="*/ 867673 h 5177116"/>
              <a:gd name="connsiteX64" fmla="*/ 1499879 w 1619590"/>
              <a:gd name="connsiteY64" fmla="*/ 809827 h 5177116"/>
              <a:gd name="connsiteX65" fmla="*/ 1526416 w 1619590"/>
              <a:gd name="connsiteY65" fmla="*/ 607370 h 5177116"/>
              <a:gd name="connsiteX66" fmla="*/ 1544108 w 1619590"/>
              <a:gd name="connsiteY66" fmla="*/ 520604 h 5177116"/>
              <a:gd name="connsiteX67" fmla="*/ 1588337 w 1619590"/>
              <a:gd name="connsiteY67" fmla="*/ 260302 h 5177116"/>
              <a:gd name="connsiteX68" fmla="*/ 1597182 w 1619590"/>
              <a:gd name="connsiteY68" fmla="*/ 173534 h 5177116"/>
              <a:gd name="connsiteX69" fmla="*/ 1619297 w 1619590"/>
              <a:gd name="connsiteY69" fmla="*/ 28922 h 5177116"/>
              <a:gd name="connsiteX70" fmla="*/ 1619297 w 1619590"/>
              <a:gd name="connsiteY70" fmla="*/ 0 h 517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19590" h="5177116" fill="none" extrusionOk="0">
                <a:moveTo>
                  <a:pt x="9374" y="5177116"/>
                </a:moveTo>
                <a:cubicBezTo>
                  <a:pt x="16728" y="3996271"/>
                  <a:pt x="-47570" y="3988108"/>
                  <a:pt x="80140" y="4078063"/>
                </a:cubicBezTo>
                <a:cubicBezTo>
                  <a:pt x="86679" y="4082600"/>
                  <a:pt x="89807" y="4097913"/>
                  <a:pt x="93408" y="4106985"/>
                </a:cubicBezTo>
                <a:cubicBezTo>
                  <a:pt x="123661" y="4199169"/>
                  <a:pt x="104187" y="4360987"/>
                  <a:pt x="128791" y="4454056"/>
                </a:cubicBezTo>
                <a:cubicBezTo>
                  <a:pt x="131591" y="4483944"/>
                  <a:pt x="135359" y="4516922"/>
                  <a:pt x="137637" y="4540822"/>
                </a:cubicBezTo>
                <a:cubicBezTo>
                  <a:pt x="155533" y="4581216"/>
                  <a:pt x="146205" y="4622172"/>
                  <a:pt x="164174" y="4656513"/>
                </a:cubicBezTo>
                <a:cubicBezTo>
                  <a:pt x="175174" y="4646864"/>
                  <a:pt x="183880" y="4653673"/>
                  <a:pt x="195134" y="4627590"/>
                </a:cubicBezTo>
                <a:cubicBezTo>
                  <a:pt x="219359" y="4545908"/>
                  <a:pt x="196486" y="4573445"/>
                  <a:pt x="217248" y="4454056"/>
                </a:cubicBezTo>
                <a:cubicBezTo>
                  <a:pt x="218708" y="4429590"/>
                  <a:pt x="225782" y="4415834"/>
                  <a:pt x="230517" y="4396211"/>
                </a:cubicBezTo>
                <a:cubicBezTo>
                  <a:pt x="232943" y="4367815"/>
                  <a:pt x="238847" y="4345765"/>
                  <a:pt x="239363" y="4309442"/>
                </a:cubicBezTo>
                <a:cubicBezTo>
                  <a:pt x="245654" y="4286212"/>
                  <a:pt x="236921" y="4240988"/>
                  <a:pt x="243786" y="4222677"/>
                </a:cubicBezTo>
                <a:cubicBezTo>
                  <a:pt x="245969" y="4195459"/>
                  <a:pt x="253529" y="4183264"/>
                  <a:pt x="257054" y="4164831"/>
                </a:cubicBezTo>
                <a:cubicBezTo>
                  <a:pt x="261224" y="4134769"/>
                  <a:pt x="256848" y="4098207"/>
                  <a:pt x="265900" y="4078063"/>
                </a:cubicBezTo>
                <a:cubicBezTo>
                  <a:pt x="289462" y="3949821"/>
                  <a:pt x="304576" y="4036593"/>
                  <a:pt x="327820" y="4049143"/>
                </a:cubicBezTo>
                <a:cubicBezTo>
                  <a:pt x="337197" y="4068014"/>
                  <a:pt x="346842" y="4073720"/>
                  <a:pt x="354357" y="4106985"/>
                </a:cubicBezTo>
                <a:cubicBezTo>
                  <a:pt x="356941" y="4129295"/>
                  <a:pt x="365640" y="4151095"/>
                  <a:pt x="367626" y="4164831"/>
                </a:cubicBezTo>
                <a:cubicBezTo>
                  <a:pt x="376146" y="4189594"/>
                  <a:pt x="394163" y="4222677"/>
                  <a:pt x="394163" y="4222677"/>
                </a:cubicBezTo>
                <a:cubicBezTo>
                  <a:pt x="407867" y="4213223"/>
                  <a:pt x="426314" y="4210618"/>
                  <a:pt x="438392" y="4193754"/>
                </a:cubicBezTo>
                <a:cubicBezTo>
                  <a:pt x="442174" y="4189306"/>
                  <a:pt x="448785" y="4186047"/>
                  <a:pt x="451660" y="4164831"/>
                </a:cubicBezTo>
                <a:cubicBezTo>
                  <a:pt x="516447" y="3880698"/>
                  <a:pt x="438066" y="4191131"/>
                  <a:pt x="473775" y="3991297"/>
                </a:cubicBezTo>
                <a:cubicBezTo>
                  <a:pt x="476860" y="3937851"/>
                  <a:pt x="482662" y="3876701"/>
                  <a:pt x="482620" y="3817763"/>
                </a:cubicBezTo>
                <a:cubicBezTo>
                  <a:pt x="485004" y="3791895"/>
                  <a:pt x="487945" y="3762327"/>
                  <a:pt x="491466" y="3730994"/>
                </a:cubicBezTo>
                <a:cubicBezTo>
                  <a:pt x="450140" y="3507219"/>
                  <a:pt x="450431" y="3834746"/>
                  <a:pt x="504735" y="3557460"/>
                </a:cubicBezTo>
                <a:cubicBezTo>
                  <a:pt x="509949" y="3463226"/>
                  <a:pt x="506311" y="3456923"/>
                  <a:pt x="522426" y="3412846"/>
                </a:cubicBezTo>
                <a:cubicBezTo>
                  <a:pt x="530946" y="3388082"/>
                  <a:pt x="548962" y="3355003"/>
                  <a:pt x="548963" y="3355003"/>
                </a:cubicBezTo>
                <a:cubicBezTo>
                  <a:pt x="566344" y="3368898"/>
                  <a:pt x="585818" y="3365294"/>
                  <a:pt x="602038" y="3383926"/>
                </a:cubicBezTo>
                <a:cubicBezTo>
                  <a:pt x="603967" y="3387460"/>
                  <a:pt x="610512" y="3425184"/>
                  <a:pt x="615306" y="3441769"/>
                </a:cubicBezTo>
                <a:cubicBezTo>
                  <a:pt x="619292" y="3455248"/>
                  <a:pt x="624288" y="3454798"/>
                  <a:pt x="628575" y="3470692"/>
                </a:cubicBezTo>
                <a:cubicBezTo>
                  <a:pt x="675617" y="3627478"/>
                  <a:pt x="628982" y="3573192"/>
                  <a:pt x="672803" y="3615306"/>
                </a:cubicBezTo>
                <a:cubicBezTo>
                  <a:pt x="689911" y="3595440"/>
                  <a:pt x="706588" y="3583810"/>
                  <a:pt x="730301" y="3557460"/>
                </a:cubicBezTo>
                <a:cubicBezTo>
                  <a:pt x="733741" y="3552224"/>
                  <a:pt x="738935" y="3543245"/>
                  <a:pt x="743569" y="3528538"/>
                </a:cubicBezTo>
                <a:cubicBezTo>
                  <a:pt x="748158" y="3511361"/>
                  <a:pt x="756889" y="3491208"/>
                  <a:pt x="756838" y="3470692"/>
                </a:cubicBezTo>
                <a:cubicBezTo>
                  <a:pt x="765110" y="3416864"/>
                  <a:pt x="761409" y="3326200"/>
                  <a:pt x="774529" y="3297158"/>
                </a:cubicBezTo>
                <a:cubicBezTo>
                  <a:pt x="791591" y="3225282"/>
                  <a:pt x="789617" y="3236356"/>
                  <a:pt x="805489" y="3123624"/>
                </a:cubicBezTo>
                <a:cubicBezTo>
                  <a:pt x="806239" y="3098992"/>
                  <a:pt x="824000" y="2958573"/>
                  <a:pt x="827604" y="2921167"/>
                </a:cubicBezTo>
                <a:cubicBezTo>
                  <a:pt x="826673" y="2624364"/>
                  <a:pt x="813669" y="2878440"/>
                  <a:pt x="845295" y="2689787"/>
                </a:cubicBezTo>
                <a:cubicBezTo>
                  <a:pt x="810333" y="2348040"/>
                  <a:pt x="785392" y="2697017"/>
                  <a:pt x="858564" y="2429485"/>
                </a:cubicBezTo>
                <a:cubicBezTo>
                  <a:pt x="870260" y="2352782"/>
                  <a:pt x="854634" y="2284459"/>
                  <a:pt x="867409" y="2198105"/>
                </a:cubicBezTo>
                <a:cubicBezTo>
                  <a:pt x="864150" y="2147498"/>
                  <a:pt x="895427" y="2022077"/>
                  <a:pt x="880678" y="1966725"/>
                </a:cubicBezTo>
                <a:cubicBezTo>
                  <a:pt x="883504" y="1919614"/>
                  <a:pt x="884137" y="1879246"/>
                  <a:pt x="885101" y="1822114"/>
                </a:cubicBezTo>
                <a:cubicBezTo>
                  <a:pt x="883721" y="1741251"/>
                  <a:pt x="873479" y="1672049"/>
                  <a:pt x="889524" y="1590734"/>
                </a:cubicBezTo>
                <a:cubicBezTo>
                  <a:pt x="885623" y="1557552"/>
                  <a:pt x="887210" y="1529550"/>
                  <a:pt x="893947" y="1503966"/>
                </a:cubicBezTo>
                <a:cubicBezTo>
                  <a:pt x="897474" y="1482508"/>
                  <a:pt x="904325" y="1485176"/>
                  <a:pt x="907215" y="1475043"/>
                </a:cubicBezTo>
                <a:cubicBezTo>
                  <a:pt x="912393" y="1450779"/>
                  <a:pt x="915942" y="1413327"/>
                  <a:pt x="920484" y="1388278"/>
                </a:cubicBezTo>
                <a:cubicBezTo>
                  <a:pt x="924798" y="1372112"/>
                  <a:pt x="930540" y="1367821"/>
                  <a:pt x="933752" y="1359355"/>
                </a:cubicBezTo>
                <a:cubicBezTo>
                  <a:pt x="979650" y="1288901"/>
                  <a:pt x="937504" y="1367638"/>
                  <a:pt x="964712" y="1301509"/>
                </a:cubicBezTo>
                <a:cubicBezTo>
                  <a:pt x="972299" y="1305422"/>
                  <a:pt x="1013864" y="1327717"/>
                  <a:pt x="1022210" y="1359355"/>
                </a:cubicBezTo>
                <a:cubicBezTo>
                  <a:pt x="1027230" y="1370874"/>
                  <a:pt x="1030674" y="1401173"/>
                  <a:pt x="1035478" y="1417200"/>
                </a:cubicBezTo>
                <a:cubicBezTo>
                  <a:pt x="1039505" y="1430960"/>
                  <a:pt x="1045122" y="1434078"/>
                  <a:pt x="1048747" y="1446121"/>
                </a:cubicBezTo>
                <a:cubicBezTo>
                  <a:pt x="1054260" y="1462790"/>
                  <a:pt x="1060166" y="1492280"/>
                  <a:pt x="1066438" y="1503966"/>
                </a:cubicBezTo>
                <a:cubicBezTo>
                  <a:pt x="1075361" y="1526093"/>
                  <a:pt x="1112699" y="1555739"/>
                  <a:pt x="1119513" y="1561812"/>
                </a:cubicBezTo>
                <a:cubicBezTo>
                  <a:pt x="1124545" y="1571089"/>
                  <a:pt x="1128153" y="1583637"/>
                  <a:pt x="1132781" y="1590734"/>
                </a:cubicBezTo>
                <a:cubicBezTo>
                  <a:pt x="1137880" y="1601839"/>
                  <a:pt x="1144738" y="1604869"/>
                  <a:pt x="1150473" y="1619657"/>
                </a:cubicBezTo>
                <a:cubicBezTo>
                  <a:pt x="1154162" y="1633619"/>
                  <a:pt x="1158165" y="1664598"/>
                  <a:pt x="1163741" y="1677500"/>
                </a:cubicBezTo>
                <a:cubicBezTo>
                  <a:pt x="1172262" y="1702264"/>
                  <a:pt x="1190279" y="1735346"/>
                  <a:pt x="1190279" y="1735346"/>
                </a:cubicBezTo>
                <a:cubicBezTo>
                  <a:pt x="1213393" y="1727934"/>
                  <a:pt x="1249175" y="1725973"/>
                  <a:pt x="1269890" y="1706423"/>
                </a:cubicBezTo>
                <a:cubicBezTo>
                  <a:pt x="1288546" y="1704287"/>
                  <a:pt x="1308051" y="1644221"/>
                  <a:pt x="1327387" y="1590734"/>
                </a:cubicBezTo>
                <a:cubicBezTo>
                  <a:pt x="1331230" y="1574149"/>
                  <a:pt x="1337926" y="1551890"/>
                  <a:pt x="1345079" y="1532889"/>
                </a:cubicBezTo>
                <a:cubicBezTo>
                  <a:pt x="1354174" y="1515341"/>
                  <a:pt x="1357173" y="1495113"/>
                  <a:pt x="1367193" y="1475043"/>
                </a:cubicBezTo>
                <a:cubicBezTo>
                  <a:pt x="1381019" y="1438822"/>
                  <a:pt x="1392921" y="1421623"/>
                  <a:pt x="1402576" y="1359355"/>
                </a:cubicBezTo>
                <a:cubicBezTo>
                  <a:pt x="1421290" y="1224102"/>
                  <a:pt x="1428793" y="1296502"/>
                  <a:pt x="1442382" y="1156898"/>
                </a:cubicBezTo>
                <a:cubicBezTo>
                  <a:pt x="1437508" y="1118381"/>
                  <a:pt x="1448912" y="1084245"/>
                  <a:pt x="1455650" y="1041207"/>
                </a:cubicBezTo>
                <a:cubicBezTo>
                  <a:pt x="1460235" y="1013462"/>
                  <a:pt x="1464821" y="1007132"/>
                  <a:pt x="1468919" y="983364"/>
                </a:cubicBezTo>
                <a:cubicBezTo>
                  <a:pt x="1476165" y="942795"/>
                  <a:pt x="1477361" y="895854"/>
                  <a:pt x="1486611" y="867673"/>
                </a:cubicBezTo>
                <a:cubicBezTo>
                  <a:pt x="1487238" y="845711"/>
                  <a:pt x="1493774" y="830095"/>
                  <a:pt x="1499879" y="809827"/>
                </a:cubicBezTo>
                <a:cubicBezTo>
                  <a:pt x="1548227" y="643942"/>
                  <a:pt x="1502907" y="800811"/>
                  <a:pt x="1526416" y="607370"/>
                </a:cubicBezTo>
                <a:cubicBezTo>
                  <a:pt x="1534049" y="575039"/>
                  <a:pt x="1537993" y="558748"/>
                  <a:pt x="1544108" y="520604"/>
                </a:cubicBezTo>
                <a:cubicBezTo>
                  <a:pt x="1575209" y="272336"/>
                  <a:pt x="1584159" y="414483"/>
                  <a:pt x="1588337" y="260302"/>
                </a:cubicBezTo>
                <a:cubicBezTo>
                  <a:pt x="1590008" y="229517"/>
                  <a:pt x="1593056" y="193491"/>
                  <a:pt x="1597182" y="173534"/>
                </a:cubicBezTo>
                <a:cubicBezTo>
                  <a:pt x="1633382" y="55706"/>
                  <a:pt x="1606314" y="189484"/>
                  <a:pt x="1619297" y="28922"/>
                </a:cubicBezTo>
                <a:cubicBezTo>
                  <a:pt x="1618612" y="18341"/>
                  <a:pt x="1619592" y="8912"/>
                  <a:pt x="1619297" y="0"/>
                </a:cubicBezTo>
              </a:path>
              <a:path w="1619590" h="5177116" stroke="0" extrusionOk="0">
                <a:moveTo>
                  <a:pt x="9374" y="5177116"/>
                </a:moveTo>
                <a:cubicBezTo>
                  <a:pt x="30451" y="3997855"/>
                  <a:pt x="-31490" y="3983060"/>
                  <a:pt x="80140" y="4078063"/>
                </a:cubicBezTo>
                <a:cubicBezTo>
                  <a:pt x="81779" y="4080521"/>
                  <a:pt x="91014" y="4098385"/>
                  <a:pt x="93408" y="4106985"/>
                </a:cubicBezTo>
                <a:cubicBezTo>
                  <a:pt x="145797" y="4233340"/>
                  <a:pt x="95113" y="4297499"/>
                  <a:pt x="128791" y="4454056"/>
                </a:cubicBezTo>
                <a:cubicBezTo>
                  <a:pt x="127905" y="4485915"/>
                  <a:pt x="131616" y="4523252"/>
                  <a:pt x="137637" y="4540822"/>
                </a:cubicBezTo>
                <a:cubicBezTo>
                  <a:pt x="155989" y="4569178"/>
                  <a:pt x="140015" y="4605555"/>
                  <a:pt x="164174" y="4656513"/>
                </a:cubicBezTo>
                <a:cubicBezTo>
                  <a:pt x="176639" y="4645924"/>
                  <a:pt x="184813" y="4649115"/>
                  <a:pt x="195134" y="4627590"/>
                </a:cubicBezTo>
                <a:cubicBezTo>
                  <a:pt x="231721" y="4555601"/>
                  <a:pt x="211897" y="4572054"/>
                  <a:pt x="217248" y="4454056"/>
                </a:cubicBezTo>
                <a:cubicBezTo>
                  <a:pt x="220992" y="4426842"/>
                  <a:pt x="224277" y="4412971"/>
                  <a:pt x="230517" y="4396211"/>
                </a:cubicBezTo>
                <a:cubicBezTo>
                  <a:pt x="236169" y="4366222"/>
                  <a:pt x="244621" y="4339739"/>
                  <a:pt x="239363" y="4309442"/>
                </a:cubicBezTo>
                <a:cubicBezTo>
                  <a:pt x="242620" y="4283821"/>
                  <a:pt x="241739" y="4246278"/>
                  <a:pt x="243786" y="4222677"/>
                </a:cubicBezTo>
                <a:cubicBezTo>
                  <a:pt x="248956" y="4194460"/>
                  <a:pt x="252515" y="4181486"/>
                  <a:pt x="257054" y="4164831"/>
                </a:cubicBezTo>
                <a:cubicBezTo>
                  <a:pt x="259874" y="4142400"/>
                  <a:pt x="264280" y="4098560"/>
                  <a:pt x="265900" y="4078063"/>
                </a:cubicBezTo>
                <a:cubicBezTo>
                  <a:pt x="277355" y="3960808"/>
                  <a:pt x="305477" y="4032266"/>
                  <a:pt x="327820" y="4049143"/>
                </a:cubicBezTo>
                <a:cubicBezTo>
                  <a:pt x="338177" y="4070127"/>
                  <a:pt x="345334" y="4073331"/>
                  <a:pt x="354357" y="4106985"/>
                </a:cubicBezTo>
                <a:cubicBezTo>
                  <a:pt x="358190" y="4127345"/>
                  <a:pt x="359916" y="4152428"/>
                  <a:pt x="367626" y="4164831"/>
                </a:cubicBezTo>
                <a:cubicBezTo>
                  <a:pt x="376146" y="4189596"/>
                  <a:pt x="394163" y="4222677"/>
                  <a:pt x="394163" y="4222677"/>
                </a:cubicBezTo>
                <a:cubicBezTo>
                  <a:pt x="409785" y="4213251"/>
                  <a:pt x="422002" y="4209035"/>
                  <a:pt x="438392" y="4193754"/>
                </a:cubicBezTo>
                <a:cubicBezTo>
                  <a:pt x="442666" y="4187819"/>
                  <a:pt x="448494" y="4184666"/>
                  <a:pt x="451660" y="4164831"/>
                </a:cubicBezTo>
                <a:cubicBezTo>
                  <a:pt x="514104" y="3899478"/>
                  <a:pt x="418741" y="4221448"/>
                  <a:pt x="473775" y="3991297"/>
                </a:cubicBezTo>
                <a:cubicBezTo>
                  <a:pt x="472641" y="3936119"/>
                  <a:pt x="465314" y="3866797"/>
                  <a:pt x="482620" y="3817763"/>
                </a:cubicBezTo>
                <a:cubicBezTo>
                  <a:pt x="488062" y="3792243"/>
                  <a:pt x="488672" y="3767190"/>
                  <a:pt x="491466" y="3730994"/>
                </a:cubicBezTo>
                <a:cubicBezTo>
                  <a:pt x="529145" y="3428861"/>
                  <a:pt x="406287" y="3809459"/>
                  <a:pt x="504735" y="3557460"/>
                </a:cubicBezTo>
                <a:cubicBezTo>
                  <a:pt x="509900" y="3462901"/>
                  <a:pt x="506950" y="3457174"/>
                  <a:pt x="522426" y="3412846"/>
                </a:cubicBezTo>
                <a:cubicBezTo>
                  <a:pt x="530946" y="3388082"/>
                  <a:pt x="548962" y="3355003"/>
                  <a:pt x="548963" y="3355003"/>
                </a:cubicBezTo>
                <a:cubicBezTo>
                  <a:pt x="566607" y="3366432"/>
                  <a:pt x="584997" y="3361502"/>
                  <a:pt x="602038" y="3383926"/>
                </a:cubicBezTo>
                <a:cubicBezTo>
                  <a:pt x="606510" y="3391447"/>
                  <a:pt x="610051" y="3425886"/>
                  <a:pt x="615306" y="3441769"/>
                </a:cubicBezTo>
                <a:cubicBezTo>
                  <a:pt x="619433" y="3455669"/>
                  <a:pt x="624301" y="3454503"/>
                  <a:pt x="628575" y="3470692"/>
                </a:cubicBezTo>
                <a:cubicBezTo>
                  <a:pt x="653153" y="3623900"/>
                  <a:pt x="641333" y="3550502"/>
                  <a:pt x="672803" y="3615306"/>
                </a:cubicBezTo>
                <a:cubicBezTo>
                  <a:pt x="685676" y="3599564"/>
                  <a:pt x="709228" y="3574946"/>
                  <a:pt x="730301" y="3557460"/>
                </a:cubicBezTo>
                <a:cubicBezTo>
                  <a:pt x="737141" y="3552342"/>
                  <a:pt x="739978" y="3542674"/>
                  <a:pt x="743569" y="3528538"/>
                </a:cubicBezTo>
                <a:cubicBezTo>
                  <a:pt x="748239" y="3518727"/>
                  <a:pt x="751949" y="3489858"/>
                  <a:pt x="756838" y="3470692"/>
                </a:cubicBezTo>
                <a:cubicBezTo>
                  <a:pt x="769288" y="3406224"/>
                  <a:pt x="773155" y="3341727"/>
                  <a:pt x="774529" y="3297158"/>
                </a:cubicBezTo>
                <a:cubicBezTo>
                  <a:pt x="789364" y="3227951"/>
                  <a:pt x="791085" y="3234701"/>
                  <a:pt x="805489" y="3123624"/>
                </a:cubicBezTo>
                <a:cubicBezTo>
                  <a:pt x="807845" y="3103771"/>
                  <a:pt x="823426" y="2957843"/>
                  <a:pt x="827604" y="2921167"/>
                </a:cubicBezTo>
                <a:cubicBezTo>
                  <a:pt x="854144" y="2639568"/>
                  <a:pt x="848069" y="2930641"/>
                  <a:pt x="845295" y="2689787"/>
                </a:cubicBezTo>
                <a:cubicBezTo>
                  <a:pt x="798688" y="2214717"/>
                  <a:pt x="766452" y="2738536"/>
                  <a:pt x="858564" y="2429485"/>
                </a:cubicBezTo>
                <a:cubicBezTo>
                  <a:pt x="858761" y="2354891"/>
                  <a:pt x="868353" y="2278563"/>
                  <a:pt x="867409" y="2198105"/>
                </a:cubicBezTo>
                <a:cubicBezTo>
                  <a:pt x="860195" y="2162874"/>
                  <a:pt x="884352" y="2017957"/>
                  <a:pt x="880678" y="1966725"/>
                </a:cubicBezTo>
                <a:cubicBezTo>
                  <a:pt x="885754" y="1913610"/>
                  <a:pt x="877817" y="1872091"/>
                  <a:pt x="885101" y="1822114"/>
                </a:cubicBezTo>
                <a:cubicBezTo>
                  <a:pt x="898521" y="1725849"/>
                  <a:pt x="903030" y="1673415"/>
                  <a:pt x="889524" y="1590734"/>
                </a:cubicBezTo>
                <a:cubicBezTo>
                  <a:pt x="889803" y="1563772"/>
                  <a:pt x="890524" y="1528941"/>
                  <a:pt x="893947" y="1503966"/>
                </a:cubicBezTo>
                <a:cubicBezTo>
                  <a:pt x="896860" y="1482133"/>
                  <a:pt x="902899" y="1484930"/>
                  <a:pt x="907215" y="1475043"/>
                </a:cubicBezTo>
                <a:cubicBezTo>
                  <a:pt x="917048" y="1441863"/>
                  <a:pt x="917844" y="1414759"/>
                  <a:pt x="920484" y="1388278"/>
                </a:cubicBezTo>
                <a:cubicBezTo>
                  <a:pt x="923109" y="1370553"/>
                  <a:pt x="927671" y="1367398"/>
                  <a:pt x="933752" y="1359355"/>
                </a:cubicBezTo>
                <a:cubicBezTo>
                  <a:pt x="980548" y="1277903"/>
                  <a:pt x="951270" y="1362850"/>
                  <a:pt x="964712" y="1301509"/>
                </a:cubicBezTo>
                <a:cubicBezTo>
                  <a:pt x="975451" y="1304793"/>
                  <a:pt x="1007170" y="1318237"/>
                  <a:pt x="1022210" y="1359355"/>
                </a:cubicBezTo>
                <a:cubicBezTo>
                  <a:pt x="1024634" y="1373318"/>
                  <a:pt x="1031000" y="1397633"/>
                  <a:pt x="1035478" y="1417200"/>
                </a:cubicBezTo>
                <a:cubicBezTo>
                  <a:pt x="1039253" y="1431324"/>
                  <a:pt x="1045259" y="1433718"/>
                  <a:pt x="1048747" y="1446121"/>
                </a:cubicBezTo>
                <a:cubicBezTo>
                  <a:pt x="1052945" y="1459423"/>
                  <a:pt x="1058320" y="1489976"/>
                  <a:pt x="1066438" y="1503966"/>
                </a:cubicBezTo>
                <a:cubicBezTo>
                  <a:pt x="1075416" y="1525918"/>
                  <a:pt x="1113499" y="1557276"/>
                  <a:pt x="1119513" y="1561812"/>
                </a:cubicBezTo>
                <a:cubicBezTo>
                  <a:pt x="1124076" y="1570127"/>
                  <a:pt x="1129769" y="1584644"/>
                  <a:pt x="1132781" y="1590734"/>
                </a:cubicBezTo>
                <a:cubicBezTo>
                  <a:pt x="1137514" y="1602797"/>
                  <a:pt x="1144556" y="1602549"/>
                  <a:pt x="1150473" y="1619657"/>
                </a:cubicBezTo>
                <a:cubicBezTo>
                  <a:pt x="1156861" y="1634543"/>
                  <a:pt x="1155202" y="1663153"/>
                  <a:pt x="1163741" y="1677500"/>
                </a:cubicBezTo>
                <a:cubicBezTo>
                  <a:pt x="1172262" y="1702265"/>
                  <a:pt x="1190279" y="1735346"/>
                  <a:pt x="1190279" y="1735346"/>
                </a:cubicBezTo>
                <a:cubicBezTo>
                  <a:pt x="1220177" y="1722613"/>
                  <a:pt x="1244600" y="1729880"/>
                  <a:pt x="1269890" y="1706423"/>
                </a:cubicBezTo>
                <a:cubicBezTo>
                  <a:pt x="1282251" y="1680095"/>
                  <a:pt x="1320559" y="1642033"/>
                  <a:pt x="1327387" y="1590734"/>
                </a:cubicBezTo>
                <a:cubicBezTo>
                  <a:pt x="1333225" y="1571723"/>
                  <a:pt x="1338150" y="1551998"/>
                  <a:pt x="1345079" y="1532889"/>
                </a:cubicBezTo>
                <a:cubicBezTo>
                  <a:pt x="1350183" y="1515582"/>
                  <a:pt x="1362469" y="1495057"/>
                  <a:pt x="1367193" y="1475043"/>
                </a:cubicBezTo>
                <a:cubicBezTo>
                  <a:pt x="1378540" y="1437432"/>
                  <a:pt x="1392482" y="1424079"/>
                  <a:pt x="1402576" y="1359355"/>
                </a:cubicBezTo>
                <a:cubicBezTo>
                  <a:pt x="1429518" y="1241296"/>
                  <a:pt x="1400215" y="1297997"/>
                  <a:pt x="1442382" y="1156898"/>
                </a:cubicBezTo>
                <a:cubicBezTo>
                  <a:pt x="1450558" y="1117824"/>
                  <a:pt x="1441708" y="1077736"/>
                  <a:pt x="1455650" y="1041207"/>
                </a:cubicBezTo>
                <a:cubicBezTo>
                  <a:pt x="1459254" y="1015760"/>
                  <a:pt x="1465438" y="1006213"/>
                  <a:pt x="1468919" y="983364"/>
                </a:cubicBezTo>
                <a:cubicBezTo>
                  <a:pt x="1469956" y="944554"/>
                  <a:pt x="1485667" y="897894"/>
                  <a:pt x="1486611" y="867673"/>
                </a:cubicBezTo>
                <a:cubicBezTo>
                  <a:pt x="1491862" y="845030"/>
                  <a:pt x="1497092" y="834993"/>
                  <a:pt x="1499879" y="809827"/>
                </a:cubicBezTo>
                <a:cubicBezTo>
                  <a:pt x="1502323" y="658699"/>
                  <a:pt x="1465096" y="779804"/>
                  <a:pt x="1526416" y="607370"/>
                </a:cubicBezTo>
                <a:cubicBezTo>
                  <a:pt x="1532997" y="571869"/>
                  <a:pt x="1541151" y="549428"/>
                  <a:pt x="1544108" y="520604"/>
                </a:cubicBezTo>
                <a:cubicBezTo>
                  <a:pt x="1597252" y="244327"/>
                  <a:pt x="1546718" y="353989"/>
                  <a:pt x="1588337" y="260302"/>
                </a:cubicBezTo>
                <a:cubicBezTo>
                  <a:pt x="1590535" y="231289"/>
                  <a:pt x="1593764" y="197280"/>
                  <a:pt x="1597182" y="173534"/>
                </a:cubicBezTo>
                <a:cubicBezTo>
                  <a:pt x="1591317" y="45633"/>
                  <a:pt x="1602039" y="183070"/>
                  <a:pt x="1619297" y="28922"/>
                </a:cubicBezTo>
                <a:cubicBezTo>
                  <a:pt x="1620210" y="19956"/>
                  <a:pt x="1620527" y="12111"/>
                  <a:pt x="1619297" y="0"/>
                </a:cubicBezTo>
              </a:path>
            </a:pathLst>
          </a:custGeom>
          <a:ln w="76200">
            <a:solidFill>
              <a:schemeClr val="accent2">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50000"/>
                </a:schemeClr>
              </a:solidFill>
            </a:endParaRPr>
          </a:p>
        </p:txBody>
      </p:sp>
      <p:cxnSp>
        <p:nvCxnSpPr>
          <p:cNvPr id="17" name="Straight Arrow Connector 16">
            <a:extLst>
              <a:ext uri="{FF2B5EF4-FFF2-40B4-BE49-F238E27FC236}">
                <a16:creationId xmlns:a16="http://schemas.microsoft.com/office/drawing/2014/main" id="{9DE8780E-FB14-4B51-AD83-98F1EBF5E960}"/>
              </a:ext>
            </a:extLst>
          </p:cNvPr>
          <p:cNvCxnSpPr>
            <a:cxnSpLocks/>
          </p:cNvCxnSpPr>
          <p:nvPr/>
        </p:nvCxnSpPr>
        <p:spPr>
          <a:xfrm>
            <a:off x="6103949" y="385590"/>
            <a:ext cx="0" cy="192795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8" name="Freeform: Shape 17">
            <a:extLst>
              <a:ext uri="{FF2B5EF4-FFF2-40B4-BE49-F238E27FC236}">
                <a16:creationId xmlns:a16="http://schemas.microsoft.com/office/drawing/2014/main" id="{9552231F-2402-4151-9D49-F9B83255390A}"/>
              </a:ext>
            </a:extLst>
          </p:cNvPr>
          <p:cNvSpPr/>
          <p:nvPr/>
        </p:nvSpPr>
        <p:spPr>
          <a:xfrm>
            <a:off x="6188931" y="-16444"/>
            <a:ext cx="911386" cy="2256022"/>
          </a:xfrm>
          <a:custGeom>
            <a:avLst/>
            <a:gdLst>
              <a:gd name="connsiteX0" fmla="*/ 5275 w 911386"/>
              <a:gd name="connsiteY0" fmla="*/ 2256022 h 2256022"/>
              <a:gd name="connsiteX1" fmla="*/ 45096 w 911386"/>
              <a:gd name="connsiteY1" fmla="*/ 1777089 h 2256022"/>
              <a:gd name="connsiteX2" fmla="*/ 52563 w 911386"/>
              <a:gd name="connsiteY2" fmla="*/ 1789693 h 2256022"/>
              <a:gd name="connsiteX3" fmla="*/ 72474 w 911386"/>
              <a:gd name="connsiteY3" fmla="*/ 1940935 h 2256022"/>
              <a:gd name="connsiteX4" fmla="*/ 77452 w 911386"/>
              <a:gd name="connsiteY4" fmla="*/ 1978745 h 2256022"/>
              <a:gd name="connsiteX5" fmla="*/ 92385 w 911386"/>
              <a:gd name="connsiteY5" fmla="*/ 2029160 h 2256022"/>
              <a:gd name="connsiteX6" fmla="*/ 109807 w 911386"/>
              <a:gd name="connsiteY6" fmla="*/ 2016556 h 2256022"/>
              <a:gd name="connsiteX7" fmla="*/ 122251 w 911386"/>
              <a:gd name="connsiteY7" fmla="*/ 1940935 h 2256022"/>
              <a:gd name="connsiteX8" fmla="*/ 129718 w 911386"/>
              <a:gd name="connsiteY8" fmla="*/ 1915728 h 2256022"/>
              <a:gd name="connsiteX9" fmla="*/ 134695 w 911386"/>
              <a:gd name="connsiteY9" fmla="*/ 1877917 h 2256022"/>
              <a:gd name="connsiteX10" fmla="*/ 137184 w 911386"/>
              <a:gd name="connsiteY10" fmla="*/ 1840107 h 2256022"/>
              <a:gd name="connsiteX11" fmla="*/ 144651 w 911386"/>
              <a:gd name="connsiteY11" fmla="*/ 1814900 h 2256022"/>
              <a:gd name="connsiteX12" fmla="*/ 149629 w 911386"/>
              <a:gd name="connsiteY12" fmla="*/ 1777089 h 2256022"/>
              <a:gd name="connsiteX13" fmla="*/ 184473 w 911386"/>
              <a:gd name="connsiteY13" fmla="*/ 1764487 h 2256022"/>
              <a:gd name="connsiteX14" fmla="*/ 199406 w 911386"/>
              <a:gd name="connsiteY14" fmla="*/ 1789693 h 2256022"/>
              <a:gd name="connsiteX15" fmla="*/ 206872 w 911386"/>
              <a:gd name="connsiteY15" fmla="*/ 1814900 h 2256022"/>
              <a:gd name="connsiteX16" fmla="*/ 221806 w 911386"/>
              <a:gd name="connsiteY16" fmla="*/ 1840107 h 2256022"/>
              <a:gd name="connsiteX17" fmla="*/ 246694 w 911386"/>
              <a:gd name="connsiteY17" fmla="*/ 1827504 h 2256022"/>
              <a:gd name="connsiteX18" fmla="*/ 254161 w 911386"/>
              <a:gd name="connsiteY18" fmla="*/ 1814900 h 2256022"/>
              <a:gd name="connsiteX19" fmla="*/ 266605 w 911386"/>
              <a:gd name="connsiteY19" fmla="*/ 1739280 h 2256022"/>
              <a:gd name="connsiteX20" fmla="*/ 271583 w 911386"/>
              <a:gd name="connsiteY20" fmla="*/ 1663659 h 2256022"/>
              <a:gd name="connsiteX21" fmla="*/ 276561 w 911386"/>
              <a:gd name="connsiteY21" fmla="*/ 1625848 h 2256022"/>
              <a:gd name="connsiteX22" fmla="*/ 284027 w 911386"/>
              <a:gd name="connsiteY22" fmla="*/ 1550227 h 2256022"/>
              <a:gd name="connsiteX23" fmla="*/ 293983 w 911386"/>
              <a:gd name="connsiteY23" fmla="*/ 1487209 h 2256022"/>
              <a:gd name="connsiteX24" fmla="*/ 308916 w 911386"/>
              <a:gd name="connsiteY24" fmla="*/ 1462003 h 2256022"/>
              <a:gd name="connsiteX25" fmla="*/ 338782 w 911386"/>
              <a:gd name="connsiteY25" fmla="*/ 1474607 h 2256022"/>
              <a:gd name="connsiteX26" fmla="*/ 346249 w 911386"/>
              <a:gd name="connsiteY26" fmla="*/ 1499813 h 2256022"/>
              <a:gd name="connsiteX27" fmla="*/ 353715 w 911386"/>
              <a:gd name="connsiteY27" fmla="*/ 1512417 h 2256022"/>
              <a:gd name="connsiteX28" fmla="*/ 378604 w 911386"/>
              <a:gd name="connsiteY28" fmla="*/ 1575435 h 2256022"/>
              <a:gd name="connsiteX29" fmla="*/ 410959 w 911386"/>
              <a:gd name="connsiteY29" fmla="*/ 1550227 h 2256022"/>
              <a:gd name="connsiteX30" fmla="*/ 418426 w 911386"/>
              <a:gd name="connsiteY30" fmla="*/ 1537624 h 2256022"/>
              <a:gd name="connsiteX31" fmla="*/ 425892 w 911386"/>
              <a:gd name="connsiteY31" fmla="*/ 1512417 h 2256022"/>
              <a:gd name="connsiteX32" fmla="*/ 435848 w 911386"/>
              <a:gd name="connsiteY32" fmla="*/ 1436796 h 2256022"/>
              <a:gd name="connsiteX33" fmla="*/ 453270 w 911386"/>
              <a:gd name="connsiteY33" fmla="*/ 1361175 h 2256022"/>
              <a:gd name="connsiteX34" fmla="*/ 465714 w 911386"/>
              <a:gd name="connsiteY34" fmla="*/ 1272951 h 2256022"/>
              <a:gd name="connsiteX35" fmla="*/ 475670 w 911386"/>
              <a:gd name="connsiteY35" fmla="*/ 1172123 h 2256022"/>
              <a:gd name="connsiteX36" fmla="*/ 483136 w 911386"/>
              <a:gd name="connsiteY36" fmla="*/ 1058692 h 2256022"/>
              <a:gd name="connsiteX37" fmla="*/ 488114 w 911386"/>
              <a:gd name="connsiteY37" fmla="*/ 957864 h 2256022"/>
              <a:gd name="connsiteX38" fmla="*/ 495581 w 911386"/>
              <a:gd name="connsiteY38" fmla="*/ 857036 h 2256022"/>
              <a:gd name="connsiteX39" fmla="*/ 498070 w 911386"/>
              <a:gd name="connsiteY39" fmla="*/ 794019 h 2256022"/>
              <a:gd name="connsiteX40" fmla="*/ 500558 w 911386"/>
              <a:gd name="connsiteY40" fmla="*/ 693191 h 2256022"/>
              <a:gd name="connsiteX41" fmla="*/ 503047 w 911386"/>
              <a:gd name="connsiteY41" fmla="*/ 655380 h 2256022"/>
              <a:gd name="connsiteX42" fmla="*/ 510514 w 911386"/>
              <a:gd name="connsiteY42" fmla="*/ 642777 h 2256022"/>
              <a:gd name="connsiteX43" fmla="*/ 517980 w 911386"/>
              <a:gd name="connsiteY43" fmla="*/ 604967 h 2256022"/>
              <a:gd name="connsiteX44" fmla="*/ 525447 w 911386"/>
              <a:gd name="connsiteY44" fmla="*/ 592363 h 2256022"/>
              <a:gd name="connsiteX45" fmla="*/ 542869 w 911386"/>
              <a:gd name="connsiteY45" fmla="*/ 567156 h 2256022"/>
              <a:gd name="connsiteX46" fmla="*/ 575224 w 911386"/>
              <a:gd name="connsiteY46" fmla="*/ 592363 h 2256022"/>
              <a:gd name="connsiteX47" fmla="*/ 582691 w 911386"/>
              <a:gd name="connsiteY47" fmla="*/ 617570 h 2256022"/>
              <a:gd name="connsiteX48" fmla="*/ 590157 w 911386"/>
              <a:gd name="connsiteY48" fmla="*/ 630173 h 2256022"/>
              <a:gd name="connsiteX49" fmla="*/ 600113 w 911386"/>
              <a:gd name="connsiteY49" fmla="*/ 655380 h 2256022"/>
              <a:gd name="connsiteX50" fmla="*/ 629979 w 911386"/>
              <a:gd name="connsiteY50" fmla="*/ 680587 h 2256022"/>
              <a:gd name="connsiteX51" fmla="*/ 637446 w 911386"/>
              <a:gd name="connsiteY51" fmla="*/ 693191 h 2256022"/>
              <a:gd name="connsiteX52" fmla="*/ 647401 w 911386"/>
              <a:gd name="connsiteY52" fmla="*/ 705795 h 2256022"/>
              <a:gd name="connsiteX53" fmla="*/ 654868 w 911386"/>
              <a:gd name="connsiteY53" fmla="*/ 731001 h 2256022"/>
              <a:gd name="connsiteX54" fmla="*/ 669801 w 911386"/>
              <a:gd name="connsiteY54" fmla="*/ 756208 h 2256022"/>
              <a:gd name="connsiteX55" fmla="*/ 714601 w 911386"/>
              <a:gd name="connsiteY55" fmla="*/ 743604 h 2256022"/>
              <a:gd name="connsiteX56" fmla="*/ 746956 w 911386"/>
              <a:gd name="connsiteY56" fmla="*/ 693191 h 2256022"/>
              <a:gd name="connsiteX57" fmla="*/ 756911 w 911386"/>
              <a:gd name="connsiteY57" fmla="*/ 667984 h 2256022"/>
              <a:gd name="connsiteX58" fmla="*/ 769355 w 911386"/>
              <a:gd name="connsiteY58" fmla="*/ 642777 h 2256022"/>
              <a:gd name="connsiteX59" fmla="*/ 789266 w 911386"/>
              <a:gd name="connsiteY59" fmla="*/ 592363 h 2256022"/>
              <a:gd name="connsiteX60" fmla="*/ 811666 w 911386"/>
              <a:gd name="connsiteY60" fmla="*/ 504139 h 2256022"/>
              <a:gd name="connsiteX61" fmla="*/ 819133 w 911386"/>
              <a:gd name="connsiteY61" fmla="*/ 453724 h 2256022"/>
              <a:gd name="connsiteX62" fmla="*/ 826599 w 911386"/>
              <a:gd name="connsiteY62" fmla="*/ 428518 h 2256022"/>
              <a:gd name="connsiteX63" fmla="*/ 836555 w 911386"/>
              <a:gd name="connsiteY63" fmla="*/ 378104 h 2256022"/>
              <a:gd name="connsiteX64" fmla="*/ 844021 w 911386"/>
              <a:gd name="connsiteY64" fmla="*/ 352897 h 2256022"/>
              <a:gd name="connsiteX65" fmla="*/ 858955 w 911386"/>
              <a:gd name="connsiteY65" fmla="*/ 264672 h 2256022"/>
              <a:gd name="connsiteX66" fmla="*/ 868910 w 911386"/>
              <a:gd name="connsiteY66" fmla="*/ 226863 h 2256022"/>
              <a:gd name="connsiteX67" fmla="*/ 893799 w 911386"/>
              <a:gd name="connsiteY67" fmla="*/ 113431 h 2256022"/>
              <a:gd name="connsiteX68" fmla="*/ 898776 w 911386"/>
              <a:gd name="connsiteY68" fmla="*/ 75620 h 2256022"/>
              <a:gd name="connsiteX69" fmla="*/ 911221 w 911386"/>
              <a:gd name="connsiteY69" fmla="*/ 12603 h 2256022"/>
              <a:gd name="connsiteX70" fmla="*/ 911221 w 911386"/>
              <a:gd name="connsiteY70" fmla="*/ 0 h 225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1386" h="2256022" fill="none" extrusionOk="0">
                <a:moveTo>
                  <a:pt x="5275" y="2256022"/>
                </a:moveTo>
                <a:cubicBezTo>
                  <a:pt x="15380" y="1739026"/>
                  <a:pt x="-31314" y="1737696"/>
                  <a:pt x="45096" y="1777089"/>
                </a:cubicBezTo>
                <a:cubicBezTo>
                  <a:pt x="48410" y="1778990"/>
                  <a:pt x="50447" y="1785750"/>
                  <a:pt x="52563" y="1789693"/>
                </a:cubicBezTo>
                <a:cubicBezTo>
                  <a:pt x="62977" y="1823234"/>
                  <a:pt x="47589" y="1881666"/>
                  <a:pt x="72474" y="1940935"/>
                </a:cubicBezTo>
                <a:cubicBezTo>
                  <a:pt x="74041" y="1954142"/>
                  <a:pt x="75085" y="1970080"/>
                  <a:pt x="77452" y="1978745"/>
                </a:cubicBezTo>
                <a:cubicBezTo>
                  <a:pt x="88019" y="1995036"/>
                  <a:pt x="82064" y="2009498"/>
                  <a:pt x="92385" y="2029160"/>
                </a:cubicBezTo>
                <a:cubicBezTo>
                  <a:pt x="98753" y="2024952"/>
                  <a:pt x="104044" y="2027187"/>
                  <a:pt x="109807" y="2016556"/>
                </a:cubicBezTo>
                <a:cubicBezTo>
                  <a:pt x="123934" y="1980760"/>
                  <a:pt x="112631" y="1992316"/>
                  <a:pt x="122251" y="1940935"/>
                </a:cubicBezTo>
                <a:cubicBezTo>
                  <a:pt x="123859" y="1929483"/>
                  <a:pt x="126676" y="1924736"/>
                  <a:pt x="129718" y="1915728"/>
                </a:cubicBezTo>
                <a:cubicBezTo>
                  <a:pt x="129286" y="1905230"/>
                  <a:pt x="133895" y="1892976"/>
                  <a:pt x="134695" y="1877917"/>
                </a:cubicBezTo>
                <a:cubicBezTo>
                  <a:pt x="137038" y="1867156"/>
                  <a:pt x="134873" y="1849545"/>
                  <a:pt x="137184" y="1840107"/>
                </a:cubicBezTo>
                <a:cubicBezTo>
                  <a:pt x="138814" y="1828264"/>
                  <a:pt x="142946" y="1822560"/>
                  <a:pt x="144651" y="1814900"/>
                </a:cubicBezTo>
                <a:cubicBezTo>
                  <a:pt x="148407" y="1800341"/>
                  <a:pt x="146471" y="1786927"/>
                  <a:pt x="149629" y="1777089"/>
                </a:cubicBezTo>
                <a:cubicBezTo>
                  <a:pt x="162208" y="1721274"/>
                  <a:pt x="170240" y="1758655"/>
                  <a:pt x="184473" y="1764487"/>
                </a:cubicBezTo>
                <a:cubicBezTo>
                  <a:pt x="189804" y="1772616"/>
                  <a:pt x="195381" y="1775736"/>
                  <a:pt x="199406" y="1789693"/>
                </a:cubicBezTo>
                <a:cubicBezTo>
                  <a:pt x="201781" y="1798284"/>
                  <a:pt x="205635" y="1808947"/>
                  <a:pt x="206872" y="1814900"/>
                </a:cubicBezTo>
                <a:cubicBezTo>
                  <a:pt x="211667" y="1825691"/>
                  <a:pt x="221806" y="1840107"/>
                  <a:pt x="221806" y="1840107"/>
                </a:cubicBezTo>
                <a:cubicBezTo>
                  <a:pt x="229540" y="1836008"/>
                  <a:pt x="239012" y="1834388"/>
                  <a:pt x="246694" y="1827504"/>
                </a:cubicBezTo>
                <a:cubicBezTo>
                  <a:pt x="248360" y="1825695"/>
                  <a:pt x="252567" y="1824082"/>
                  <a:pt x="254161" y="1814900"/>
                </a:cubicBezTo>
                <a:cubicBezTo>
                  <a:pt x="290947" y="1692437"/>
                  <a:pt x="253438" y="1826143"/>
                  <a:pt x="266605" y="1739280"/>
                </a:cubicBezTo>
                <a:cubicBezTo>
                  <a:pt x="268354" y="1716917"/>
                  <a:pt x="269956" y="1687785"/>
                  <a:pt x="271583" y="1663659"/>
                </a:cubicBezTo>
                <a:cubicBezTo>
                  <a:pt x="272951" y="1652628"/>
                  <a:pt x="274099" y="1639634"/>
                  <a:pt x="276561" y="1625848"/>
                </a:cubicBezTo>
                <a:cubicBezTo>
                  <a:pt x="269276" y="1526125"/>
                  <a:pt x="259088" y="1669137"/>
                  <a:pt x="284027" y="1550227"/>
                </a:cubicBezTo>
                <a:cubicBezTo>
                  <a:pt x="287379" y="1508996"/>
                  <a:pt x="285061" y="1506693"/>
                  <a:pt x="293983" y="1487209"/>
                </a:cubicBezTo>
                <a:cubicBezTo>
                  <a:pt x="298777" y="1476418"/>
                  <a:pt x="308915" y="1462003"/>
                  <a:pt x="308916" y="1462003"/>
                </a:cubicBezTo>
                <a:cubicBezTo>
                  <a:pt x="318800" y="1467171"/>
                  <a:pt x="329813" y="1467564"/>
                  <a:pt x="338782" y="1474607"/>
                </a:cubicBezTo>
                <a:cubicBezTo>
                  <a:pt x="341034" y="1476897"/>
                  <a:pt x="343501" y="1491165"/>
                  <a:pt x="346249" y="1499813"/>
                </a:cubicBezTo>
                <a:cubicBezTo>
                  <a:pt x="348444" y="1505627"/>
                  <a:pt x="351348" y="1505581"/>
                  <a:pt x="353715" y="1512417"/>
                </a:cubicBezTo>
                <a:cubicBezTo>
                  <a:pt x="379866" y="1580751"/>
                  <a:pt x="355587" y="1556352"/>
                  <a:pt x="378604" y="1575435"/>
                </a:cubicBezTo>
                <a:cubicBezTo>
                  <a:pt x="388622" y="1566815"/>
                  <a:pt x="399342" y="1560982"/>
                  <a:pt x="410959" y="1550227"/>
                </a:cubicBezTo>
                <a:cubicBezTo>
                  <a:pt x="412449" y="1548144"/>
                  <a:pt x="415599" y="1544675"/>
                  <a:pt x="418426" y="1537624"/>
                </a:cubicBezTo>
                <a:cubicBezTo>
                  <a:pt x="421042" y="1530275"/>
                  <a:pt x="423846" y="1520941"/>
                  <a:pt x="425892" y="1512417"/>
                </a:cubicBezTo>
                <a:cubicBezTo>
                  <a:pt x="430105" y="1488722"/>
                  <a:pt x="429630" y="1450838"/>
                  <a:pt x="435848" y="1436796"/>
                </a:cubicBezTo>
                <a:cubicBezTo>
                  <a:pt x="445274" y="1405568"/>
                  <a:pt x="444734" y="1410125"/>
                  <a:pt x="453270" y="1361175"/>
                </a:cubicBezTo>
                <a:cubicBezTo>
                  <a:pt x="454046" y="1351133"/>
                  <a:pt x="463603" y="1289567"/>
                  <a:pt x="465714" y="1272951"/>
                </a:cubicBezTo>
                <a:cubicBezTo>
                  <a:pt x="471132" y="1145497"/>
                  <a:pt x="450061" y="1244096"/>
                  <a:pt x="475670" y="1172123"/>
                </a:cubicBezTo>
                <a:cubicBezTo>
                  <a:pt x="477379" y="999801"/>
                  <a:pt x="449567" y="1176346"/>
                  <a:pt x="483136" y="1058692"/>
                </a:cubicBezTo>
                <a:cubicBezTo>
                  <a:pt x="486391" y="1025647"/>
                  <a:pt x="482780" y="994270"/>
                  <a:pt x="488114" y="957864"/>
                </a:cubicBezTo>
                <a:cubicBezTo>
                  <a:pt x="487917" y="936750"/>
                  <a:pt x="501774" y="881138"/>
                  <a:pt x="495581" y="857036"/>
                </a:cubicBezTo>
                <a:cubicBezTo>
                  <a:pt x="498112" y="837126"/>
                  <a:pt x="497538" y="820513"/>
                  <a:pt x="498070" y="794019"/>
                </a:cubicBezTo>
                <a:cubicBezTo>
                  <a:pt x="496017" y="756652"/>
                  <a:pt x="492737" y="728820"/>
                  <a:pt x="500558" y="693191"/>
                </a:cubicBezTo>
                <a:cubicBezTo>
                  <a:pt x="498826" y="678639"/>
                  <a:pt x="499651" y="666578"/>
                  <a:pt x="503047" y="655380"/>
                </a:cubicBezTo>
                <a:cubicBezTo>
                  <a:pt x="505423" y="646213"/>
                  <a:pt x="508681" y="647188"/>
                  <a:pt x="510514" y="642777"/>
                </a:cubicBezTo>
                <a:cubicBezTo>
                  <a:pt x="513074" y="630608"/>
                  <a:pt x="515596" y="616794"/>
                  <a:pt x="517980" y="604967"/>
                </a:cubicBezTo>
                <a:cubicBezTo>
                  <a:pt x="520317" y="597860"/>
                  <a:pt x="523168" y="596031"/>
                  <a:pt x="525447" y="592363"/>
                </a:cubicBezTo>
                <a:cubicBezTo>
                  <a:pt x="551695" y="562069"/>
                  <a:pt x="526296" y="596446"/>
                  <a:pt x="542869" y="567156"/>
                </a:cubicBezTo>
                <a:cubicBezTo>
                  <a:pt x="547140" y="568630"/>
                  <a:pt x="567942" y="576297"/>
                  <a:pt x="575224" y="592363"/>
                </a:cubicBezTo>
                <a:cubicBezTo>
                  <a:pt x="577993" y="598008"/>
                  <a:pt x="579953" y="610191"/>
                  <a:pt x="582691" y="617570"/>
                </a:cubicBezTo>
                <a:cubicBezTo>
                  <a:pt x="584542" y="623953"/>
                  <a:pt x="587824" y="624936"/>
                  <a:pt x="590157" y="630173"/>
                </a:cubicBezTo>
                <a:cubicBezTo>
                  <a:pt x="592466" y="636944"/>
                  <a:pt x="596575" y="651355"/>
                  <a:pt x="600113" y="655380"/>
                </a:cubicBezTo>
                <a:cubicBezTo>
                  <a:pt x="605293" y="664946"/>
                  <a:pt x="626188" y="678106"/>
                  <a:pt x="629979" y="680587"/>
                </a:cubicBezTo>
                <a:cubicBezTo>
                  <a:pt x="633078" y="684424"/>
                  <a:pt x="634846" y="690218"/>
                  <a:pt x="637446" y="693191"/>
                </a:cubicBezTo>
                <a:cubicBezTo>
                  <a:pt x="640249" y="698069"/>
                  <a:pt x="644155" y="699570"/>
                  <a:pt x="647401" y="705795"/>
                </a:cubicBezTo>
                <a:cubicBezTo>
                  <a:pt x="649288" y="711955"/>
                  <a:pt x="651884" y="725270"/>
                  <a:pt x="654868" y="731001"/>
                </a:cubicBezTo>
                <a:cubicBezTo>
                  <a:pt x="659663" y="741791"/>
                  <a:pt x="669801" y="756208"/>
                  <a:pt x="669801" y="756208"/>
                </a:cubicBezTo>
                <a:cubicBezTo>
                  <a:pt x="681210" y="754301"/>
                  <a:pt x="700984" y="752204"/>
                  <a:pt x="714601" y="743604"/>
                </a:cubicBezTo>
                <a:cubicBezTo>
                  <a:pt x="725099" y="744187"/>
                  <a:pt x="734596" y="719123"/>
                  <a:pt x="746956" y="693191"/>
                </a:cubicBezTo>
                <a:cubicBezTo>
                  <a:pt x="749766" y="685806"/>
                  <a:pt x="752416" y="677074"/>
                  <a:pt x="756911" y="667984"/>
                </a:cubicBezTo>
                <a:cubicBezTo>
                  <a:pt x="761815" y="660374"/>
                  <a:pt x="763742" y="651324"/>
                  <a:pt x="769355" y="642777"/>
                </a:cubicBezTo>
                <a:cubicBezTo>
                  <a:pt x="778564" y="626914"/>
                  <a:pt x="783499" y="620968"/>
                  <a:pt x="789266" y="592363"/>
                </a:cubicBezTo>
                <a:cubicBezTo>
                  <a:pt x="795800" y="534812"/>
                  <a:pt x="794808" y="564507"/>
                  <a:pt x="811666" y="504139"/>
                </a:cubicBezTo>
                <a:cubicBezTo>
                  <a:pt x="810073" y="487354"/>
                  <a:pt x="815905" y="470304"/>
                  <a:pt x="819133" y="453724"/>
                </a:cubicBezTo>
                <a:cubicBezTo>
                  <a:pt x="821369" y="442548"/>
                  <a:pt x="824318" y="438559"/>
                  <a:pt x="826599" y="428518"/>
                </a:cubicBezTo>
                <a:cubicBezTo>
                  <a:pt x="830395" y="411764"/>
                  <a:pt x="832236" y="391677"/>
                  <a:pt x="836555" y="378104"/>
                </a:cubicBezTo>
                <a:cubicBezTo>
                  <a:pt x="837996" y="368407"/>
                  <a:pt x="841112" y="361994"/>
                  <a:pt x="844021" y="352897"/>
                </a:cubicBezTo>
                <a:cubicBezTo>
                  <a:pt x="871953" y="279223"/>
                  <a:pt x="858460" y="353394"/>
                  <a:pt x="858955" y="264672"/>
                </a:cubicBezTo>
                <a:cubicBezTo>
                  <a:pt x="863575" y="251042"/>
                  <a:pt x="865554" y="243474"/>
                  <a:pt x="868910" y="226863"/>
                </a:cubicBezTo>
                <a:cubicBezTo>
                  <a:pt x="894142" y="106678"/>
                  <a:pt x="877956" y="171703"/>
                  <a:pt x="893799" y="113431"/>
                </a:cubicBezTo>
                <a:cubicBezTo>
                  <a:pt x="894231" y="99037"/>
                  <a:pt x="896606" y="85639"/>
                  <a:pt x="898776" y="75620"/>
                </a:cubicBezTo>
                <a:cubicBezTo>
                  <a:pt x="917072" y="24243"/>
                  <a:pt x="903484" y="85656"/>
                  <a:pt x="911221" y="12603"/>
                </a:cubicBezTo>
                <a:cubicBezTo>
                  <a:pt x="910900" y="7837"/>
                  <a:pt x="911524" y="3452"/>
                  <a:pt x="911221" y="0"/>
                </a:cubicBezTo>
              </a:path>
              <a:path w="911386" h="2256022" stroke="0" extrusionOk="0">
                <a:moveTo>
                  <a:pt x="5275" y="2256022"/>
                </a:moveTo>
                <a:cubicBezTo>
                  <a:pt x="15336" y="1742147"/>
                  <a:pt x="-16521" y="1734507"/>
                  <a:pt x="45096" y="1777089"/>
                </a:cubicBezTo>
                <a:cubicBezTo>
                  <a:pt x="46311" y="1778134"/>
                  <a:pt x="50538" y="1785730"/>
                  <a:pt x="52563" y="1789693"/>
                </a:cubicBezTo>
                <a:cubicBezTo>
                  <a:pt x="63292" y="1829175"/>
                  <a:pt x="48981" y="1870428"/>
                  <a:pt x="72474" y="1940935"/>
                </a:cubicBezTo>
                <a:cubicBezTo>
                  <a:pt x="73216" y="1954242"/>
                  <a:pt x="74593" y="1970739"/>
                  <a:pt x="77452" y="1978745"/>
                </a:cubicBezTo>
                <a:cubicBezTo>
                  <a:pt x="90176" y="1999982"/>
                  <a:pt x="80072" y="2008992"/>
                  <a:pt x="92385" y="2029160"/>
                </a:cubicBezTo>
                <a:cubicBezTo>
                  <a:pt x="99526" y="2024369"/>
                  <a:pt x="104098" y="2026045"/>
                  <a:pt x="109807" y="2016556"/>
                </a:cubicBezTo>
                <a:cubicBezTo>
                  <a:pt x="128802" y="1982853"/>
                  <a:pt x="118147" y="1992362"/>
                  <a:pt x="122251" y="1940935"/>
                </a:cubicBezTo>
                <a:cubicBezTo>
                  <a:pt x="125084" y="1928944"/>
                  <a:pt x="126265" y="1922793"/>
                  <a:pt x="129718" y="1915728"/>
                </a:cubicBezTo>
                <a:cubicBezTo>
                  <a:pt x="134349" y="1901951"/>
                  <a:pt x="133935" y="1891406"/>
                  <a:pt x="134695" y="1877917"/>
                </a:cubicBezTo>
                <a:cubicBezTo>
                  <a:pt x="137593" y="1868456"/>
                  <a:pt x="138350" y="1849818"/>
                  <a:pt x="137184" y="1840107"/>
                </a:cubicBezTo>
                <a:cubicBezTo>
                  <a:pt x="139250" y="1828165"/>
                  <a:pt x="142090" y="1821667"/>
                  <a:pt x="144651" y="1814900"/>
                </a:cubicBezTo>
                <a:cubicBezTo>
                  <a:pt x="146286" y="1803518"/>
                  <a:pt x="148753" y="1785434"/>
                  <a:pt x="149629" y="1777089"/>
                </a:cubicBezTo>
                <a:cubicBezTo>
                  <a:pt x="156393" y="1726367"/>
                  <a:pt x="171562" y="1757153"/>
                  <a:pt x="184473" y="1764487"/>
                </a:cubicBezTo>
                <a:cubicBezTo>
                  <a:pt x="190457" y="1774024"/>
                  <a:pt x="193755" y="1775125"/>
                  <a:pt x="199406" y="1789693"/>
                </a:cubicBezTo>
                <a:cubicBezTo>
                  <a:pt x="201154" y="1799449"/>
                  <a:pt x="203288" y="1809260"/>
                  <a:pt x="206872" y="1814900"/>
                </a:cubicBezTo>
                <a:cubicBezTo>
                  <a:pt x="211667" y="1825693"/>
                  <a:pt x="221806" y="1840107"/>
                  <a:pt x="221806" y="1840107"/>
                </a:cubicBezTo>
                <a:cubicBezTo>
                  <a:pt x="230770" y="1836069"/>
                  <a:pt x="237672" y="1834170"/>
                  <a:pt x="246694" y="1827504"/>
                </a:cubicBezTo>
                <a:cubicBezTo>
                  <a:pt x="249127" y="1824861"/>
                  <a:pt x="252376" y="1823367"/>
                  <a:pt x="254161" y="1814900"/>
                </a:cubicBezTo>
                <a:cubicBezTo>
                  <a:pt x="288133" y="1700974"/>
                  <a:pt x="239329" y="1831240"/>
                  <a:pt x="266605" y="1739280"/>
                </a:cubicBezTo>
                <a:cubicBezTo>
                  <a:pt x="265640" y="1715788"/>
                  <a:pt x="262708" y="1684931"/>
                  <a:pt x="271583" y="1663659"/>
                </a:cubicBezTo>
                <a:cubicBezTo>
                  <a:pt x="273806" y="1651825"/>
                  <a:pt x="275037" y="1641672"/>
                  <a:pt x="276561" y="1625848"/>
                </a:cubicBezTo>
                <a:cubicBezTo>
                  <a:pt x="290953" y="1508268"/>
                  <a:pt x="264130" y="1658828"/>
                  <a:pt x="284027" y="1550227"/>
                </a:cubicBezTo>
                <a:cubicBezTo>
                  <a:pt x="287165" y="1508665"/>
                  <a:pt x="285290" y="1506267"/>
                  <a:pt x="293983" y="1487209"/>
                </a:cubicBezTo>
                <a:cubicBezTo>
                  <a:pt x="298777" y="1476418"/>
                  <a:pt x="308915" y="1462003"/>
                  <a:pt x="308916" y="1462003"/>
                </a:cubicBezTo>
                <a:cubicBezTo>
                  <a:pt x="318802" y="1468747"/>
                  <a:pt x="329441" y="1465111"/>
                  <a:pt x="338782" y="1474607"/>
                </a:cubicBezTo>
                <a:cubicBezTo>
                  <a:pt x="340843" y="1478407"/>
                  <a:pt x="342295" y="1492175"/>
                  <a:pt x="346249" y="1499813"/>
                </a:cubicBezTo>
                <a:cubicBezTo>
                  <a:pt x="348574" y="1505887"/>
                  <a:pt x="351401" y="1505821"/>
                  <a:pt x="353715" y="1512417"/>
                </a:cubicBezTo>
                <a:cubicBezTo>
                  <a:pt x="377067" y="1580464"/>
                  <a:pt x="359743" y="1549216"/>
                  <a:pt x="378604" y="1575435"/>
                </a:cubicBezTo>
                <a:cubicBezTo>
                  <a:pt x="388800" y="1567364"/>
                  <a:pt x="399503" y="1558276"/>
                  <a:pt x="410959" y="1550227"/>
                </a:cubicBezTo>
                <a:cubicBezTo>
                  <a:pt x="413825" y="1547843"/>
                  <a:pt x="416236" y="1543701"/>
                  <a:pt x="418426" y="1537624"/>
                </a:cubicBezTo>
                <a:cubicBezTo>
                  <a:pt x="421090" y="1531592"/>
                  <a:pt x="421684" y="1520390"/>
                  <a:pt x="425892" y="1512417"/>
                </a:cubicBezTo>
                <a:cubicBezTo>
                  <a:pt x="431400" y="1484997"/>
                  <a:pt x="433730" y="1455899"/>
                  <a:pt x="435848" y="1436796"/>
                </a:cubicBezTo>
                <a:cubicBezTo>
                  <a:pt x="444303" y="1406680"/>
                  <a:pt x="444907" y="1409913"/>
                  <a:pt x="453270" y="1361175"/>
                </a:cubicBezTo>
                <a:cubicBezTo>
                  <a:pt x="454592" y="1352605"/>
                  <a:pt x="461967" y="1289684"/>
                  <a:pt x="465714" y="1272951"/>
                </a:cubicBezTo>
                <a:cubicBezTo>
                  <a:pt x="492420" y="1153777"/>
                  <a:pt x="467883" y="1266130"/>
                  <a:pt x="475670" y="1172123"/>
                </a:cubicBezTo>
                <a:cubicBezTo>
                  <a:pt x="466158" y="974500"/>
                  <a:pt x="448923" y="1198976"/>
                  <a:pt x="483136" y="1058692"/>
                </a:cubicBezTo>
                <a:cubicBezTo>
                  <a:pt x="481038" y="1026792"/>
                  <a:pt x="489722" y="995079"/>
                  <a:pt x="488114" y="957864"/>
                </a:cubicBezTo>
                <a:cubicBezTo>
                  <a:pt x="487192" y="940805"/>
                  <a:pt x="496152" y="880496"/>
                  <a:pt x="495581" y="857036"/>
                </a:cubicBezTo>
                <a:cubicBezTo>
                  <a:pt x="497757" y="834336"/>
                  <a:pt x="495817" y="815555"/>
                  <a:pt x="498070" y="794019"/>
                </a:cubicBezTo>
                <a:cubicBezTo>
                  <a:pt x="503689" y="752838"/>
                  <a:pt x="503658" y="728221"/>
                  <a:pt x="500558" y="693191"/>
                </a:cubicBezTo>
                <a:cubicBezTo>
                  <a:pt x="500715" y="681823"/>
                  <a:pt x="501142" y="666119"/>
                  <a:pt x="503047" y="655380"/>
                </a:cubicBezTo>
                <a:cubicBezTo>
                  <a:pt x="504650" y="645805"/>
                  <a:pt x="508396" y="647829"/>
                  <a:pt x="510514" y="642777"/>
                </a:cubicBezTo>
                <a:cubicBezTo>
                  <a:pt x="514406" y="629068"/>
                  <a:pt x="515934" y="616159"/>
                  <a:pt x="517980" y="604967"/>
                </a:cubicBezTo>
                <a:cubicBezTo>
                  <a:pt x="519963" y="597468"/>
                  <a:pt x="522173" y="595858"/>
                  <a:pt x="525447" y="592363"/>
                </a:cubicBezTo>
                <a:cubicBezTo>
                  <a:pt x="548473" y="559432"/>
                  <a:pt x="526324" y="596784"/>
                  <a:pt x="542869" y="567156"/>
                </a:cubicBezTo>
                <a:cubicBezTo>
                  <a:pt x="548132" y="568982"/>
                  <a:pt x="566733" y="573936"/>
                  <a:pt x="575224" y="592363"/>
                </a:cubicBezTo>
                <a:cubicBezTo>
                  <a:pt x="576640" y="598477"/>
                  <a:pt x="580048" y="610316"/>
                  <a:pt x="582691" y="617570"/>
                </a:cubicBezTo>
                <a:cubicBezTo>
                  <a:pt x="584467" y="624219"/>
                  <a:pt x="587889" y="624869"/>
                  <a:pt x="590157" y="630173"/>
                </a:cubicBezTo>
                <a:cubicBezTo>
                  <a:pt x="593473" y="637385"/>
                  <a:pt x="596012" y="649328"/>
                  <a:pt x="600113" y="655380"/>
                </a:cubicBezTo>
                <a:cubicBezTo>
                  <a:pt x="605021" y="665208"/>
                  <a:pt x="626569" y="678814"/>
                  <a:pt x="629979" y="680587"/>
                </a:cubicBezTo>
                <a:cubicBezTo>
                  <a:pt x="632546" y="684049"/>
                  <a:pt x="635291" y="690114"/>
                  <a:pt x="637446" y="693191"/>
                </a:cubicBezTo>
                <a:cubicBezTo>
                  <a:pt x="640236" y="698462"/>
                  <a:pt x="644121" y="698374"/>
                  <a:pt x="647401" y="705795"/>
                </a:cubicBezTo>
                <a:cubicBezTo>
                  <a:pt x="651092" y="712509"/>
                  <a:pt x="651297" y="724796"/>
                  <a:pt x="654868" y="731001"/>
                </a:cubicBezTo>
                <a:cubicBezTo>
                  <a:pt x="659663" y="741792"/>
                  <a:pt x="669801" y="756208"/>
                  <a:pt x="669801" y="756208"/>
                </a:cubicBezTo>
                <a:cubicBezTo>
                  <a:pt x="686499" y="750383"/>
                  <a:pt x="700788" y="755605"/>
                  <a:pt x="714601" y="743604"/>
                </a:cubicBezTo>
                <a:cubicBezTo>
                  <a:pt x="722602" y="732648"/>
                  <a:pt x="741592" y="715532"/>
                  <a:pt x="746956" y="693191"/>
                </a:cubicBezTo>
                <a:cubicBezTo>
                  <a:pt x="750140" y="683910"/>
                  <a:pt x="752942" y="676638"/>
                  <a:pt x="756911" y="667984"/>
                </a:cubicBezTo>
                <a:cubicBezTo>
                  <a:pt x="760038" y="660474"/>
                  <a:pt x="765973" y="651784"/>
                  <a:pt x="769355" y="642777"/>
                </a:cubicBezTo>
                <a:cubicBezTo>
                  <a:pt x="775492" y="625611"/>
                  <a:pt x="783407" y="621912"/>
                  <a:pt x="789266" y="592363"/>
                </a:cubicBezTo>
                <a:cubicBezTo>
                  <a:pt x="801344" y="534237"/>
                  <a:pt x="788389" y="565853"/>
                  <a:pt x="811666" y="504139"/>
                </a:cubicBezTo>
                <a:cubicBezTo>
                  <a:pt x="816321" y="487039"/>
                  <a:pt x="812413" y="469637"/>
                  <a:pt x="819133" y="453724"/>
                </a:cubicBezTo>
                <a:cubicBezTo>
                  <a:pt x="821188" y="442679"/>
                  <a:pt x="825089" y="438687"/>
                  <a:pt x="826599" y="428518"/>
                </a:cubicBezTo>
                <a:cubicBezTo>
                  <a:pt x="829379" y="412561"/>
                  <a:pt x="836359" y="390276"/>
                  <a:pt x="836555" y="378104"/>
                </a:cubicBezTo>
                <a:cubicBezTo>
                  <a:pt x="840192" y="368222"/>
                  <a:pt x="841892" y="362973"/>
                  <a:pt x="844021" y="352897"/>
                </a:cubicBezTo>
                <a:cubicBezTo>
                  <a:pt x="843718" y="288243"/>
                  <a:pt x="833354" y="342701"/>
                  <a:pt x="858955" y="264672"/>
                </a:cubicBezTo>
                <a:cubicBezTo>
                  <a:pt x="862803" y="248873"/>
                  <a:pt x="866022" y="240730"/>
                  <a:pt x="868910" y="226863"/>
                </a:cubicBezTo>
                <a:cubicBezTo>
                  <a:pt x="900396" y="109626"/>
                  <a:pt x="872117" y="155188"/>
                  <a:pt x="893799" y="113431"/>
                </a:cubicBezTo>
                <a:cubicBezTo>
                  <a:pt x="892456" y="100465"/>
                  <a:pt x="897269" y="84844"/>
                  <a:pt x="898776" y="75620"/>
                </a:cubicBezTo>
                <a:cubicBezTo>
                  <a:pt x="903109" y="22290"/>
                  <a:pt x="892291" y="79570"/>
                  <a:pt x="911221" y="12603"/>
                </a:cubicBezTo>
                <a:cubicBezTo>
                  <a:pt x="912213" y="8008"/>
                  <a:pt x="911755" y="5272"/>
                  <a:pt x="911221" y="0"/>
                </a:cubicBezTo>
              </a:path>
            </a:pathLst>
          </a:custGeom>
          <a:ln w="76200">
            <a:solidFill>
              <a:schemeClr val="accent2">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50000"/>
                </a:schemeClr>
              </a:solidFill>
            </a:endParaRPr>
          </a:p>
        </p:txBody>
      </p:sp>
      <p:cxnSp>
        <p:nvCxnSpPr>
          <p:cNvPr id="19" name="Straight Arrow Connector 18">
            <a:extLst>
              <a:ext uri="{FF2B5EF4-FFF2-40B4-BE49-F238E27FC236}">
                <a16:creationId xmlns:a16="http://schemas.microsoft.com/office/drawing/2014/main" id="{2E8A75FC-F992-4DD7-AB8D-A6BDDCE59FCB}"/>
              </a:ext>
            </a:extLst>
          </p:cNvPr>
          <p:cNvCxnSpPr>
            <a:cxnSpLocks/>
          </p:cNvCxnSpPr>
          <p:nvPr/>
        </p:nvCxnSpPr>
        <p:spPr>
          <a:xfrm>
            <a:off x="7110102" y="0"/>
            <a:ext cx="0" cy="104660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D124C5C8-B2EC-436C-B45A-C00687553F1C}"/>
              </a:ext>
            </a:extLst>
          </p:cNvPr>
          <p:cNvSpPr/>
          <p:nvPr/>
        </p:nvSpPr>
        <p:spPr>
          <a:xfrm>
            <a:off x="7218953" y="-81409"/>
            <a:ext cx="672742" cy="1128011"/>
          </a:xfrm>
          <a:custGeom>
            <a:avLst/>
            <a:gdLst>
              <a:gd name="connsiteX0" fmla="*/ 3893 w 672742"/>
              <a:gd name="connsiteY0" fmla="*/ 1128011 h 1128011"/>
              <a:gd name="connsiteX1" fmla="*/ 33288 w 672742"/>
              <a:gd name="connsiteY1" fmla="*/ 888544 h 1128011"/>
              <a:gd name="connsiteX2" fmla="*/ 38799 w 672742"/>
              <a:gd name="connsiteY2" fmla="*/ 894846 h 1128011"/>
              <a:gd name="connsiteX3" fmla="*/ 53497 w 672742"/>
              <a:gd name="connsiteY3" fmla="*/ 970467 h 1128011"/>
              <a:gd name="connsiteX4" fmla="*/ 57171 w 672742"/>
              <a:gd name="connsiteY4" fmla="*/ 989372 h 1128011"/>
              <a:gd name="connsiteX5" fmla="*/ 68194 w 672742"/>
              <a:gd name="connsiteY5" fmla="*/ 1014580 h 1128011"/>
              <a:gd name="connsiteX6" fmla="*/ 81054 w 672742"/>
              <a:gd name="connsiteY6" fmla="*/ 1008278 h 1128011"/>
              <a:gd name="connsiteX7" fmla="*/ 90240 w 672742"/>
              <a:gd name="connsiteY7" fmla="*/ 970467 h 1128011"/>
              <a:gd name="connsiteX8" fmla="*/ 95751 w 672742"/>
              <a:gd name="connsiteY8" fmla="*/ 957864 h 1128011"/>
              <a:gd name="connsiteX9" fmla="*/ 99426 w 672742"/>
              <a:gd name="connsiteY9" fmla="*/ 938958 h 1128011"/>
              <a:gd name="connsiteX10" fmla="*/ 101263 w 672742"/>
              <a:gd name="connsiteY10" fmla="*/ 920053 h 1128011"/>
              <a:gd name="connsiteX11" fmla="*/ 106774 w 672742"/>
              <a:gd name="connsiteY11" fmla="*/ 907450 h 1128011"/>
              <a:gd name="connsiteX12" fmla="*/ 110449 w 672742"/>
              <a:gd name="connsiteY12" fmla="*/ 888544 h 1128011"/>
              <a:gd name="connsiteX13" fmla="*/ 136169 w 672742"/>
              <a:gd name="connsiteY13" fmla="*/ 882243 h 1128011"/>
              <a:gd name="connsiteX14" fmla="*/ 147192 w 672742"/>
              <a:gd name="connsiteY14" fmla="*/ 894846 h 1128011"/>
              <a:gd name="connsiteX15" fmla="*/ 152703 w 672742"/>
              <a:gd name="connsiteY15" fmla="*/ 907450 h 1128011"/>
              <a:gd name="connsiteX16" fmla="*/ 163726 w 672742"/>
              <a:gd name="connsiteY16" fmla="*/ 920053 h 1128011"/>
              <a:gd name="connsiteX17" fmla="*/ 182098 w 672742"/>
              <a:gd name="connsiteY17" fmla="*/ 913752 h 1128011"/>
              <a:gd name="connsiteX18" fmla="*/ 187609 w 672742"/>
              <a:gd name="connsiteY18" fmla="*/ 907450 h 1128011"/>
              <a:gd name="connsiteX19" fmla="*/ 196795 w 672742"/>
              <a:gd name="connsiteY19" fmla="*/ 869640 h 1128011"/>
              <a:gd name="connsiteX20" fmla="*/ 200470 w 672742"/>
              <a:gd name="connsiteY20" fmla="*/ 831829 h 1128011"/>
              <a:gd name="connsiteX21" fmla="*/ 204144 w 672742"/>
              <a:gd name="connsiteY21" fmla="*/ 812924 h 1128011"/>
              <a:gd name="connsiteX22" fmla="*/ 209655 w 672742"/>
              <a:gd name="connsiteY22" fmla="*/ 775113 h 1128011"/>
              <a:gd name="connsiteX23" fmla="*/ 217004 w 672742"/>
              <a:gd name="connsiteY23" fmla="*/ 743604 h 1128011"/>
              <a:gd name="connsiteX24" fmla="*/ 228027 w 672742"/>
              <a:gd name="connsiteY24" fmla="*/ 731001 h 1128011"/>
              <a:gd name="connsiteX25" fmla="*/ 250073 w 672742"/>
              <a:gd name="connsiteY25" fmla="*/ 737303 h 1128011"/>
              <a:gd name="connsiteX26" fmla="*/ 255584 w 672742"/>
              <a:gd name="connsiteY26" fmla="*/ 749906 h 1128011"/>
              <a:gd name="connsiteX27" fmla="*/ 261096 w 672742"/>
              <a:gd name="connsiteY27" fmla="*/ 756208 h 1128011"/>
              <a:gd name="connsiteX28" fmla="*/ 279467 w 672742"/>
              <a:gd name="connsiteY28" fmla="*/ 787717 h 1128011"/>
              <a:gd name="connsiteX29" fmla="*/ 303350 w 672742"/>
              <a:gd name="connsiteY29" fmla="*/ 775113 h 1128011"/>
              <a:gd name="connsiteX30" fmla="*/ 308862 w 672742"/>
              <a:gd name="connsiteY30" fmla="*/ 768812 h 1128011"/>
              <a:gd name="connsiteX31" fmla="*/ 314373 w 672742"/>
              <a:gd name="connsiteY31" fmla="*/ 756208 h 1128011"/>
              <a:gd name="connsiteX32" fmla="*/ 321722 w 672742"/>
              <a:gd name="connsiteY32" fmla="*/ 718398 h 1128011"/>
              <a:gd name="connsiteX33" fmla="*/ 334582 w 672742"/>
              <a:gd name="connsiteY33" fmla="*/ 680587 h 1128011"/>
              <a:gd name="connsiteX34" fmla="*/ 343768 w 672742"/>
              <a:gd name="connsiteY34" fmla="*/ 636475 h 1128011"/>
              <a:gd name="connsiteX35" fmla="*/ 351117 w 672742"/>
              <a:gd name="connsiteY35" fmla="*/ 586061 h 1128011"/>
              <a:gd name="connsiteX36" fmla="*/ 356628 w 672742"/>
              <a:gd name="connsiteY36" fmla="*/ 529346 h 1128011"/>
              <a:gd name="connsiteX37" fmla="*/ 360302 w 672742"/>
              <a:gd name="connsiteY37" fmla="*/ 478932 h 1128011"/>
              <a:gd name="connsiteX38" fmla="*/ 365814 w 672742"/>
              <a:gd name="connsiteY38" fmla="*/ 428518 h 1128011"/>
              <a:gd name="connsiteX39" fmla="*/ 367651 w 672742"/>
              <a:gd name="connsiteY39" fmla="*/ 397009 h 1128011"/>
              <a:gd name="connsiteX40" fmla="*/ 369488 w 672742"/>
              <a:gd name="connsiteY40" fmla="*/ 346595 h 1128011"/>
              <a:gd name="connsiteX41" fmla="*/ 371325 w 672742"/>
              <a:gd name="connsiteY41" fmla="*/ 327690 h 1128011"/>
              <a:gd name="connsiteX42" fmla="*/ 376837 w 672742"/>
              <a:gd name="connsiteY42" fmla="*/ 321388 h 1128011"/>
              <a:gd name="connsiteX43" fmla="*/ 382349 w 672742"/>
              <a:gd name="connsiteY43" fmla="*/ 302483 h 1128011"/>
              <a:gd name="connsiteX44" fmla="*/ 387860 w 672742"/>
              <a:gd name="connsiteY44" fmla="*/ 296181 h 1128011"/>
              <a:gd name="connsiteX45" fmla="*/ 400720 w 672742"/>
              <a:gd name="connsiteY45" fmla="*/ 283578 h 1128011"/>
              <a:gd name="connsiteX46" fmla="*/ 424603 w 672742"/>
              <a:gd name="connsiteY46" fmla="*/ 296181 h 1128011"/>
              <a:gd name="connsiteX47" fmla="*/ 430115 w 672742"/>
              <a:gd name="connsiteY47" fmla="*/ 308785 h 1128011"/>
              <a:gd name="connsiteX48" fmla="*/ 435626 w 672742"/>
              <a:gd name="connsiteY48" fmla="*/ 315086 h 1128011"/>
              <a:gd name="connsiteX49" fmla="*/ 442975 w 672742"/>
              <a:gd name="connsiteY49" fmla="*/ 327690 h 1128011"/>
              <a:gd name="connsiteX50" fmla="*/ 465021 w 672742"/>
              <a:gd name="connsiteY50" fmla="*/ 340293 h 1128011"/>
              <a:gd name="connsiteX51" fmla="*/ 470532 w 672742"/>
              <a:gd name="connsiteY51" fmla="*/ 346595 h 1128011"/>
              <a:gd name="connsiteX52" fmla="*/ 477881 w 672742"/>
              <a:gd name="connsiteY52" fmla="*/ 352897 h 1128011"/>
              <a:gd name="connsiteX53" fmla="*/ 483392 w 672742"/>
              <a:gd name="connsiteY53" fmla="*/ 365500 h 1128011"/>
              <a:gd name="connsiteX54" fmla="*/ 494415 w 672742"/>
              <a:gd name="connsiteY54" fmla="*/ 378104 h 1128011"/>
              <a:gd name="connsiteX55" fmla="*/ 527484 w 672742"/>
              <a:gd name="connsiteY55" fmla="*/ 371802 h 1128011"/>
              <a:gd name="connsiteX56" fmla="*/ 551367 w 672742"/>
              <a:gd name="connsiteY56" fmla="*/ 346595 h 1128011"/>
              <a:gd name="connsiteX57" fmla="*/ 558716 w 672742"/>
              <a:gd name="connsiteY57" fmla="*/ 333992 h 1128011"/>
              <a:gd name="connsiteX58" fmla="*/ 567902 w 672742"/>
              <a:gd name="connsiteY58" fmla="*/ 321388 h 1128011"/>
              <a:gd name="connsiteX59" fmla="*/ 582599 w 672742"/>
              <a:gd name="connsiteY59" fmla="*/ 296181 h 1128011"/>
              <a:gd name="connsiteX60" fmla="*/ 599133 w 672742"/>
              <a:gd name="connsiteY60" fmla="*/ 252069 h 1128011"/>
              <a:gd name="connsiteX61" fmla="*/ 604645 w 672742"/>
              <a:gd name="connsiteY61" fmla="*/ 226862 h 1128011"/>
              <a:gd name="connsiteX62" fmla="*/ 610156 w 672742"/>
              <a:gd name="connsiteY62" fmla="*/ 214259 h 1128011"/>
              <a:gd name="connsiteX63" fmla="*/ 617505 w 672742"/>
              <a:gd name="connsiteY63" fmla="*/ 189052 h 1128011"/>
              <a:gd name="connsiteX64" fmla="*/ 623016 w 672742"/>
              <a:gd name="connsiteY64" fmla="*/ 176448 h 1128011"/>
              <a:gd name="connsiteX65" fmla="*/ 634039 w 672742"/>
              <a:gd name="connsiteY65" fmla="*/ 132336 h 1128011"/>
              <a:gd name="connsiteX66" fmla="*/ 641388 w 672742"/>
              <a:gd name="connsiteY66" fmla="*/ 113431 h 1128011"/>
              <a:gd name="connsiteX67" fmla="*/ 659760 w 672742"/>
              <a:gd name="connsiteY67" fmla="*/ 56715 h 1128011"/>
              <a:gd name="connsiteX68" fmla="*/ 663434 w 672742"/>
              <a:gd name="connsiteY68" fmla="*/ 37810 h 1128011"/>
              <a:gd name="connsiteX69" fmla="*/ 672620 w 672742"/>
              <a:gd name="connsiteY69" fmla="*/ 6301 h 1128011"/>
              <a:gd name="connsiteX70" fmla="*/ 672620 w 672742"/>
              <a:gd name="connsiteY70" fmla="*/ 0 h 112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72742" h="1128011" fill="none" extrusionOk="0">
                <a:moveTo>
                  <a:pt x="3893" y="1128011"/>
                </a:moveTo>
                <a:cubicBezTo>
                  <a:pt x="11141" y="868909"/>
                  <a:pt x="-22567" y="868806"/>
                  <a:pt x="33288" y="888544"/>
                </a:cubicBezTo>
                <a:cubicBezTo>
                  <a:pt x="35722" y="889591"/>
                  <a:pt x="37241" y="892938"/>
                  <a:pt x="38799" y="894846"/>
                </a:cubicBezTo>
                <a:cubicBezTo>
                  <a:pt x="52447" y="923884"/>
                  <a:pt x="46436" y="941596"/>
                  <a:pt x="53497" y="970467"/>
                </a:cubicBezTo>
                <a:cubicBezTo>
                  <a:pt x="54584" y="977664"/>
                  <a:pt x="55578" y="984647"/>
                  <a:pt x="57171" y="989372"/>
                </a:cubicBezTo>
                <a:cubicBezTo>
                  <a:pt x="62765" y="998810"/>
                  <a:pt x="60857" y="1003782"/>
                  <a:pt x="68194" y="1014580"/>
                </a:cubicBezTo>
                <a:cubicBezTo>
                  <a:pt x="73066" y="1012472"/>
                  <a:pt x="76926" y="1013465"/>
                  <a:pt x="81054" y="1008278"/>
                </a:cubicBezTo>
                <a:cubicBezTo>
                  <a:pt x="94128" y="990872"/>
                  <a:pt x="83280" y="996289"/>
                  <a:pt x="90240" y="970467"/>
                </a:cubicBezTo>
                <a:cubicBezTo>
                  <a:pt x="91329" y="964970"/>
                  <a:pt x="93512" y="962505"/>
                  <a:pt x="95751" y="957864"/>
                </a:cubicBezTo>
                <a:cubicBezTo>
                  <a:pt x="96596" y="951945"/>
                  <a:pt x="98669" y="946383"/>
                  <a:pt x="99426" y="938958"/>
                </a:cubicBezTo>
                <a:cubicBezTo>
                  <a:pt x="100739" y="933446"/>
                  <a:pt x="99582" y="924585"/>
                  <a:pt x="101263" y="920053"/>
                </a:cubicBezTo>
                <a:cubicBezTo>
                  <a:pt x="101692" y="914077"/>
                  <a:pt x="105632" y="910992"/>
                  <a:pt x="106774" y="907450"/>
                </a:cubicBezTo>
                <a:cubicBezTo>
                  <a:pt x="108798" y="900403"/>
                  <a:pt x="108403" y="893494"/>
                  <a:pt x="110449" y="888544"/>
                </a:cubicBezTo>
                <a:cubicBezTo>
                  <a:pt x="120393" y="859121"/>
                  <a:pt x="126165" y="880130"/>
                  <a:pt x="136169" y="882243"/>
                </a:cubicBezTo>
                <a:cubicBezTo>
                  <a:pt x="139934" y="886374"/>
                  <a:pt x="144138" y="887864"/>
                  <a:pt x="147192" y="894846"/>
                </a:cubicBezTo>
                <a:cubicBezTo>
                  <a:pt x="148848" y="899347"/>
                  <a:pt x="151194" y="904442"/>
                  <a:pt x="152703" y="907450"/>
                </a:cubicBezTo>
                <a:cubicBezTo>
                  <a:pt x="156243" y="912845"/>
                  <a:pt x="163726" y="920053"/>
                  <a:pt x="163726" y="920053"/>
                </a:cubicBezTo>
                <a:cubicBezTo>
                  <a:pt x="169120" y="918084"/>
                  <a:pt x="177301" y="918029"/>
                  <a:pt x="182098" y="913752"/>
                </a:cubicBezTo>
                <a:cubicBezTo>
                  <a:pt x="183422" y="912876"/>
                  <a:pt x="186667" y="911800"/>
                  <a:pt x="187609" y="907450"/>
                </a:cubicBezTo>
                <a:cubicBezTo>
                  <a:pt x="211298" y="845876"/>
                  <a:pt x="189235" y="912933"/>
                  <a:pt x="196795" y="869640"/>
                </a:cubicBezTo>
                <a:cubicBezTo>
                  <a:pt x="198073" y="858727"/>
                  <a:pt x="198458" y="843099"/>
                  <a:pt x="200470" y="831829"/>
                </a:cubicBezTo>
                <a:cubicBezTo>
                  <a:pt x="201490" y="826632"/>
                  <a:pt x="201627" y="820020"/>
                  <a:pt x="204144" y="812924"/>
                </a:cubicBezTo>
                <a:cubicBezTo>
                  <a:pt x="199494" y="763973"/>
                  <a:pt x="190874" y="837454"/>
                  <a:pt x="209655" y="775113"/>
                </a:cubicBezTo>
                <a:cubicBezTo>
                  <a:pt x="211866" y="754536"/>
                  <a:pt x="210389" y="753171"/>
                  <a:pt x="217004" y="743604"/>
                </a:cubicBezTo>
                <a:cubicBezTo>
                  <a:pt x="220543" y="738209"/>
                  <a:pt x="228026" y="731001"/>
                  <a:pt x="228027" y="731001"/>
                </a:cubicBezTo>
                <a:cubicBezTo>
                  <a:pt x="235332" y="733701"/>
                  <a:pt x="243334" y="734055"/>
                  <a:pt x="250073" y="737303"/>
                </a:cubicBezTo>
                <a:cubicBezTo>
                  <a:pt x="251605" y="738156"/>
                  <a:pt x="253597" y="746209"/>
                  <a:pt x="255584" y="749906"/>
                </a:cubicBezTo>
                <a:cubicBezTo>
                  <a:pt x="256872" y="752505"/>
                  <a:pt x="259305" y="752480"/>
                  <a:pt x="261096" y="756208"/>
                </a:cubicBezTo>
                <a:cubicBezTo>
                  <a:pt x="281305" y="790466"/>
                  <a:pt x="263342" y="778151"/>
                  <a:pt x="279467" y="787717"/>
                </a:cubicBezTo>
                <a:cubicBezTo>
                  <a:pt x="286861" y="783355"/>
                  <a:pt x="293401" y="781508"/>
                  <a:pt x="303350" y="775113"/>
                </a:cubicBezTo>
                <a:cubicBezTo>
                  <a:pt x="305107" y="773938"/>
                  <a:pt x="306962" y="772171"/>
                  <a:pt x="308862" y="768812"/>
                </a:cubicBezTo>
                <a:cubicBezTo>
                  <a:pt x="310739" y="764465"/>
                  <a:pt x="312939" y="760520"/>
                  <a:pt x="314373" y="756208"/>
                </a:cubicBezTo>
                <a:cubicBezTo>
                  <a:pt x="318036" y="745656"/>
                  <a:pt x="317573" y="725742"/>
                  <a:pt x="321722" y="718398"/>
                </a:cubicBezTo>
                <a:cubicBezTo>
                  <a:pt x="328532" y="702891"/>
                  <a:pt x="328127" y="705170"/>
                  <a:pt x="334582" y="680587"/>
                </a:cubicBezTo>
                <a:cubicBezTo>
                  <a:pt x="335333" y="675789"/>
                  <a:pt x="342271" y="644905"/>
                  <a:pt x="343768" y="636475"/>
                </a:cubicBezTo>
                <a:cubicBezTo>
                  <a:pt x="345530" y="570395"/>
                  <a:pt x="340533" y="627558"/>
                  <a:pt x="351117" y="586061"/>
                </a:cubicBezTo>
                <a:cubicBezTo>
                  <a:pt x="351771" y="502798"/>
                  <a:pt x="347941" y="605809"/>
                  <a:pt x="356628" y="529346"/>
                </a:cubicBezTo>
                <a:cubicBezTo>
                  <a:pt x="361978" y="512300"/>
                  <a:pt x="357564" y="496324"/>
                  <a:pt x="360302" y="478932"/>
                </a:cubicBezTo>
                <a:cubicBezTo>
                  <a:pt x="359497" y="467233"/>
                  <a:pt x="366111" y="441314"/>
                  <a:pt x="365814" y="428518"/>
                </a:cubicBezTo>
                <a:cubicBezTo>
                  <a:pt x="368797" y="419416"/>
                  <a:pt x="367235" y="410416"/>
                  <a:pt x="367651" y="397009"/>
                </a:cubicBezTo>
                <a:cubicBezTo>
                  <a:pt x="366004" y="377232"/>
                  <a:pt x="368155" y="363414"/>
                  <a:pt x="369488" y="346595"/>
                </a:cubicBezTo>
                <a:cubicBezTo>
                  <a:pt x="369337" y="339725"/>
                  <a:pt x="369472" y="332953"/>
                  <a:pt x="371325" y="327690"/>
                </a:cubicBezTo>
                <a:cubicBezTo>
                  <a:pt x="373103" y="323170"/>
                  <a:pt x="375120" y="323527"/>
                  <a:pt x="376837" y="321388"/>
                </a:cubicBezTo>
                <a:cubicBezTo>
                  <a:pt x="378812" y="315937"/>
                  <a:pt x="380474" y="308451"/>
                  <a:pt x="382349" y="302483"/>
                </a:cubicBezTo>
                <a:cubicBezTo>
                  <a:pt x="384034" y="298925"/>
                  <a:pt x="386463" y="298040"/>
                  <a:pt x="387860" y="296181"/>
                </a:cubicBezTo>
                <a:cubicBezTo>
                  <a:pt x="407724" y="281509"/>
                  <a:pt x="392334" y="295312"/>
                  <a:pt x="400720" y="283578"/>
                </a:cubicBezTo>
                <a:cubicBezTo>
                  <a:pt x="403666" y="283095"/>
                  <a:pt x="419844" y="288945"/>
                  <a:pt x="424603" y="296181"/>
                </a:cubicBezTo>
                <a:cubicBezTo>
                  <a:pt x="426687" y="298299"/>
                  <a:pt x="428032" y="304350"/>
                  <a:pt x="430115" y="308785"/>
                </a:cubicBezTo>
                <a:cubicBezTo>
                  <a:pt x="431445" y="312113"/>
                  <a:pt x="434173" y="312453"/>
                  <a:pt x="435626" y="315086"/>
                </a:cubicBezTo>
                <a:cubicBezTo>
                  <a:pt x="437517" y="318429"/>
                  <a:pt x="440367" y="325861"/>
                  <a:pt x="442975" y="327690"/>
                </a:cubicBezTo>
                <a:cubicBezTo>
                  <a:pt x="446694" y="332687"/>
                  <a:pt x="462239" y="339182"/>
                  <a:pt x="465021" y="340293"/>
                </a:cubicBezTo>
                <a:cubicBezTo>
                  <a:pt x="467160" y="342214"/>
                  <a:pt x="468644" y="344998"/>
                  <a:pt x="470532" y="346595"/>
                </a:cubicBezTo>
                <a:cubicBezTo>
                  <a:pt x="472656" y="349050"/>
                  <a:pt x="475540" y="349605"/>
                  <a:pt x="477881" y="352897"/>
                </a:cubicBezTo>
                <a:cubicBezTo>
                  <a:pt x="478995" y="356086"/>
                  <a:pt x="481280" y="362584"/>
                  <a:pt x="483392" y="365500"/>
                </a:cubicBezTo>
                <a:cubicBezTo>
                  <a:pt x="486932" y="370895"/>
                  <a:pt x="494415" y="378104"/>
                  <a:pt x="494415" y="378104"/>
                </a:cubicBezTo>
                <a:cubicBezTo>
                  <a:pt x="504018" y="376927"/>
                  <a:pt x="519263" y="375963"/>
                  <a:pt x="527484" y="371802"/>
                </a:cubicBezTo>
                <a:cubicBezTo>
                  <a:pt x="535224" y="372568"/>
                  <a:pt x="543534" y="358534"/>
                  <a:pt x="551367" y="346595"/>
                </a:cubicBezTo>
                <a:cubicBezTo>
                  <a:pt x="552676" y="343286"/>
                  <a:pt x="555519" y="338724"/>
                  <a:pt x="558716" y="333992"/>
                </a:cubicBezTo>
                <a:cubicBezTo>
                  <a:pt x="562284" y="330465"/>
                  <a:pt x="564188" y="325697"/>
                  <a:pt x="567902" y="321388"/>
                </a:cubicBezTo>
                <a:cubicBezTo>
                  <a:pt x="573254" y="313497"/>
                  <a:pt x="578311" y="311091"/>
                  <a:pt x="582599" y="296181"/>
                </a:cubicBezTo>
                <a:cubicBezTo>
                  <a:pt x="590692" y="266741"/>
                  <a:pt x="588799" y="282412"/>
                  <a:pt x="599133" y="252069"/>
                </a:cubicBezTo>
                <a:cubicBezTo>
                  <a:pt x="599957" y="243672"/>
                  <a:pt x="602389" y="234820"/>
                  <a:pt x="604645" y="226862"/>
                </a:cubicBezTo>
                <a:cubicBezTo>
                  <a:pt x="606359" y="220919"/>
                  <a:pt x="608446" y="219821"/>
                  <a:pt x="610156" y="214259"/>
                </a:cubicBezTo>
                <a:cubicBezTo>
                  <a:pt x="612958" y="205575"/>
                  <a:pt x="614534" y="195931"/>
                  <a:pt x="617505" y="189052"/>
                </a:cubicBezTo>
                <a:cubicBezTo>
                  <a:pt x="618722" y="184212"/>
                  <a:pt x="621197" y="181176"/>
                  <a:pt x="623016" y="176448"/>
                </a:cubicBezTo>
                <a:cubicBezTo>
                  <a:pt x="640297" y="139853"/>
                  <a:pt x="627753" y="176002"/>
                  <a:pt x="634039" y="132336"/>
                </a:cubicBezTo>
                <a:cubicBezTo>
                  <a:pt x="636672" y="125248"/>
                  <a:pt x="639009" y="121485"/>
                  <a:pt x="641388" y="113431"/>
                </a:cubicBezTo>
                <a:cubicBezTo>
                  <a:pt x="658201" y="58039"/>
                  <a:pt x="649031" y="86931"/>
                  <a:pt x="659760" y="56715"/>
                </a:cubicBezTo>
                <a:cubicBezTo>
                  <a:pt x="660471" y="49666"/>
                  <a:pt x="661862" y="43032"/>
                  <a:pt x="663434" y="37810"/>
                </a:cubicBezTo>
                <a:cubicBezTo>
                  <a:pt x="675603" y="12046"/>
                  <a:pt x="667144" y="42973"/>
                  <a:pt x="672620" y="6301"/>
                </a:cubicBezTo>
                <a:cubicBezTo>
                  <a:pt x="672608" y="4006"/>
                  <a:pt x="672777" y="1711"/>
                  <a:pt x="672620" y="0"/>
                </a:cubicBezTo>
              </a:path>
              <a:path w="672742" h="1128011" stroke="0" extrusionOk="0">
                <a:moveTo>
                  <a:pt x="3893" y="1128011"/>
                </a:moveTo>
                <a:cubicBezTo>
                  <a:pt x="9444" y="871070"/>
                  <a:pt x="-11590" y="866169"/>
                  <a:pt x="33288" y="888544"/>
                </a:cubicBezTo>
                <a:cubicBezTo>
                  <a:pt x="35095" y="889242"/>
                  <a:pt x="37249" y="892893"/>
                  <a:pt x="38799" y="894846"/>
                </a:cubicBezTo>
                <a:cubicBezTo>
                  <a:pt x="42630" y="911754"/>
                  <a:pt x="42322" y="955719"/>
                  <a:pt x="53497" y="970467"/>
                </a:cubicBezTo>
                <a:cubicBezTo>
                  <a:pt x="54409" y="977008"/>
                  <a:pt x="54782" y="985762"/>
                  <a:pt x="57171" y="989372"/>
                </a:cubicBezTo>
                <a:cubicBezTo>
                  <a:pt x="63056" y="1000980"/>
                  <a:pt x="62408" y="1007752"/>
                  <a:pt x="68194" y="1014580"/>
                </a:cubicBezTo>
                <a:cubicBezTo>
                  <a:pt x="72695" y="1012385"/>
                  <a:pt x="76888" y="1013031"/>
                  <a:pt x="81054" y="1008278"/>
                </a:cubicBezTo>
                <a:cubicBezTo>
                  <a:pt x="95273" y="991984"/>
                  <a:pt x="85181" y="995922"/>
                  <a:pt x="90240" y="970467"/>
                </a:cubicBezTo>
                <a:cubicBezTo>
                  <a:pt x="92233" y="964449"/>
                  <a:pt x="93861" y="961991"/>
                  <a:pt x="95751" y="957864"/>
                </a:cubicBezTo>
                <a:cubicBezTo>
                  <a:pt x="98242" y="951062"/>
                  <a:pt x="99097" y="945664"/>
                  <a:pt x="99426" y="938958"/>
                </a:cubicBezTo>
                <a:cubicBezTo>
                  <a:pt x="100718" y="933615"/>
                  <a:pt x="100214" y="925202"/>
                  <a:pt x="101263" y="920053"/>
                </a:cubicBezTo>
                <a:cubicBezTo>
                  <a:pt x="103259" y="913782"/>
                  <a:pt x="104906" y="910944"/>
                  <a:pt x="106774" y="907450"/>
                </a:cubicBezTo>
                <a:cubicBezTo>
                  <a:pt x="107971" y="902574"/>
                  <a:pt x="109538" y="892657"/>
                  <a:pt x="110449" y="888544"/>
                </a:cubicBezTo>
                <a:cubicBezTo>
                  <a:pt x="116997" y="862760"/>
                  <a:pt x="126808" y="878616"/>
                  <a:pt x="136169" y="882243"/>
                </a:cubicBezTo>
                <a:cubicBezTo>
                  <a:pt x="140163" y="886805"/>
                  <a:pt x="143518" y="887537"/>
                  <a:pt x="147192" y="894846"/>
                </a:cubicBezTo>
                <a:cubicBezTo>
                  <a:pt x="148576" y="899875"/>
                  <a:pt x="150029" y="904769"/>
                  <a:pt x="152703" y="907450"/>
                </a:cubicBezTo>
                <a:cubicBezTo>
                  <a:pt x="156243" y="912847"/>
                  <a:pt x="163726" y="920053"/>
                  <a:pt x="163726" y="920053"/>
                </a:cubicBezTo>
                <a:cubicBezTo>
                  <a:pt x="170882" y="918204"/>
                  <a:pt x="175351" y="917171"/>
                  <a:pt x="182098" y="913752"/>
                </a:cubicBezTo>
                <a:cubicBezTo>
                  <a:pt x="183874" y="912205"/>
                  <a:pt x="186276" y="911674"/>
                  <a:pt x="187609" y="907450"/>
                </a:cubicBezTo>
                <a:cubicBezTo>
                  <a:pt x="209094" y="848046"/>
                  <a:pt x="175633" y="920136"/>
                  <a:pt x="196795" y="869640"/>
                </a:cubicBezTo>
                <a:cubicBezTo>
                  <a:pt x="196905" y="857765"/>
                  <a:pt x="197839" y="842815"/>
                  <a:pt x="200470" y="831829"/>
                </a:cubicBezTo>
                <a:cubicBezTo>
                  <a:pt x="202385" y="826471"/>
                  <a:pt x="203055" y="820932"/>
                  <a:pt x="204144" y="812924"/>
                </a:cubicBezTo>
                <a:cubicBezTo>
                  <a:pt x="216196" y="746360"/>
                  <a:pt x="195160" y="829466"/>
                  <a:pt x="209655" y="775113"/>
                </a:cubicBezTo>
                <a:cubicBezTo>
                  <a:pt x="211886" y="754307"/>
                  <a:pt x="210538" y="753277"/>
                  <a:pt x="217004" y="743604"/>
                </a:cubicBezTo>
                <a:cubicBezTo>
                  <a:pt x="220543" y="738209"/>
                  <a:pt x="228026" y="731001"/>
                  <a:pt x="228027" y="731001"/>
                </a:cubicBezTo>
                <a:cubicBezTo>
                  <a:pt x="235355" y="733887"/>
                  <a:pt x="243796" y="733233"/>
                  <a:pt x="250073" y="737303"/>
                </a:cubicBezTo>
                <a:cubicBezTo>
                  <a:pt x="251938" y="739074"/>
                  <a:pt x="252954" y="746076"/>
                  <a:pt x="255584" y="749906"/>
                </a:cubicBezTo>
                <a:cubicBezTo>
                  <a:pt x="257274" y="753147"/>
                  <a:pt x="259384" y="752852"/>
                  <a:pt x="261096" y="756208"/>
                </a:cubicBezTo>
                <a:cubicBezTo>
                  <a:pt x="277803" y="790099"/>
                  <a:pt x="265478" y="774411"/>
                  <a:pt x="279467" y="787717"/>
                </a:cubicBezTo>
                <a:cubicBezTo>
                  <a:pt x="286414" y="784087"/>
                  <a:pt x="295355" y="779974"/>
                  <a:pt x="303350" y="775113"/>
                </a:cubicBezTo>
                <a:cubicBezTo>
                  <a:pt x="305494" y="773942"/>
                  <a:pt x="307634" y="772219"/>
                  <a:pt x="308862" y="768812"/>
                </a:cubicBezTo>
                <a:cubicBezTo>
                  <a:pt x="310820" y="766543"/>
                  <a:pt x="311803" y="760226"/>
                  <a:pt x="314373" y="756208"/>
                </a:cubicBezTo>
                <a:cubicBezTo>
                  <a:pt x="318357" y="742053"/>
                  <a:pt x="319295" y="727803"/>
                  <a:pt x="321722" y="718398"/>
                </a:cubicBezTo>
                <a:cubicBezTo>
                  <a:pt x="328123" y="703328"/>
                  <a:pt x="328477" y="704794"/>
                  <a:pt x="334582" y="680587"/>
                </a:cubicBezTo>
                <a:cubicBezTo>
                  <a:pt x="335566" y="675132"/>
                  <a:pt x="341154" y="645019"/>
                  <a:pt x="343768" y="636475"/>
                </a:cubicBezTo>
                <a:cubicBezTo>
                  <a:pt x="360351" y="576983"/>
                  <a:pt x="347415" y="638095"/>
                  <a:pt x="351117" y="586061"/>
                </a:cubicBezTo>
                <a:cubicBezTo>
                  <a:pt x="347092" y="486260"/>
                  <a:pt x="347501" y="606581"/>
                  <a:pt x="356628" y="529346"/>
                </a:cubicBezTo>
                <a:cubicBezTo>
                  <a:pt x="357561" y="513063"/>
                  <a:pt x="360020" y="496954"/>
                  <a:pt x="360302" y="478932"/>
                </a:cubicBezTo>
                <a:cubicBezTo>
                  <a:pt x="359977" y="470609"/>
                  <a:pt x="366758" y="438756"/>
                  <a:pt x="365814" y="428518"/>
                </a:cubicBezTo>
                <a:cubicBezTo>
                  <a:pt x="367182" y="417107"/>
                  <a:pt x="366601" y="407725"/>
                  <a:pt x="367651" y="397009"/>
                </a:cubicBezTo>
                <a:cubicBezTo>
                  <a:pt x="369003" y="379264"/>
                  <a:pt x="371788" y="364521"/>
                  <a:pt x="369488" y="346595"/>
                </a:cubicBezTo>
                <a:cubicBezTo>
                  <a:pt x="369574" y="341484"/>
                  <a:pt x="369939" y="332844"/>
                  <a:pt x="371325" y="327690"/>
                </a:cubicBezTo>
                <a:cubicBezTo>
                  <a:pt x="372280" y="322696"/>
                  <a:pt x="375233" y="324023"/>
                  <a:pt x="376837" y="321388"/>
                </a:cubicBezTo>
                <a:cubicBezTo>
                  <a:pt x="378812" y="314977"/>
                  <a:pt x="380412" y="307760"/>
                  <a:pt x="382349" y="302483"/>
                </a:cubicBezTo>
                <a:cubicBezTo>
                  <a:pt x="383908" y="298765"/>
                  <a:pt x="385772" y="297959"/>
                  <a:pt x="387860" y="296181"/>
                </a:cubicBezTo>
                <a:cubicBezTo>
                  <a:pt x="404943" y="279316"/>
                  <a:pt x="389530" y="297805"/>
                  <a:pt x="400720" y="283578"/>
                </a:cubicBezTo>
                <a:cubicBezTo>
                  <a:pt x="405468" y="283532"/>
                  <a:pt x="418544" y="286931"/>
                  <a:pt x="424603" y="296181"/>
                </a:cubicBezTo>
                <a:cubicBezTo>
                  <a:pt x="426342" y="299197"/>
                  <a:pt x="428178" y="304844"/>
                  <a:pt x="430115" y="308785"/>
                </a:cubicBezTo>
                <a:cubicBezTo>
                  <a:pt x="431500" y="312186"/>
                  <a:pt x="434104" y="312343"/>
                  <a:pt x="435626" y="315086"/>
                </a:cubicBezTo>
                <a:cubicBezTo>
                  <a:pt x="437797" y="318102"/>
                  <a:pt x="439297" y="324512"/>
                  <a:pt x="442975" y="327690"/>
                </a:cubicBezTo>
                <a:cubicBezTo>
                  <a:pt x="446431" y="332935"/>
                  <a:pt x="462520" y="339697"/>
                  <a:pt x="465021" y="340293"/>
                </a:cubicBezTo>
                <a:cubicBezTo>
                  <a:pt x="466921" y="341797"/>
                  <a:pt x="468786" y="344951"/>
                  <a:pt x="470532" y="346595"/>
                </a:cubicBezTo>
                <a:cubicBezTo>
                  <a:pt x="472893" y="349044"/>
                  <a:pt x="475417" y="348858"/>
                  <a:pt x="477881" y="352897"/>
                </a:cubicBezTo>
                <a:cubicBezTo>
                  <a:pt x="480173" y="356090"/>
                  <a:pt x="480314" y="362357"/>
                  <a:pt x="483392" y="365500"/>
                </a:cubicBezTo>
                <a:cubicBezTo>
                  <a:pt x="486932" y="370896"/>
                  <a:pt x="494415" y="378104"/>
                  <a:pt x="494415" y="378104"/>
                </a:cubicBezTo>
                <a:cubicBezTo>
                  <a:pt x="505782" y="375686"/>
                  <a:pt x="517346" y="378776"/>
                  <a:pt x="527484" y="371802"/>
                </a:cubicBezTo>
                <a:cubicBezTo>
                  <a:pt x="533530" y="365445"/>
                  <a:pt x="545529" y="357705"/>
                  <a:pt x="551367" y="346595"/>
                </a:cubicBezTo>
                <a:cubicBezTo>
                  <a:pt x="553705" y="341458"/>
                  <a:pt x="555700" y="338714"/>
                  <a:pt x="558716" y="333992"/>
                </a:cubicBezTo>
                <a:cubicBezTo>
                  <a:pt x="561326" y="330106"/>
                  <a:pt x="564991" y="326069"/>
                  <a:pt x="567902" y="321388"/>
                </a:cubicBezTo>
                <a:cubicBezTo>
                  <a:pt x="572143" y="311788"/>
                  <a:pt x="578494" y="310599"/>
                  <a:pt x="582599" y="296181"/>
                </a:cubicBezTo>
                <a:cubicBezTo>
                  <a:pt x="592419" y="270009"/>
                  <a:pt x="581812" y="283300"/>
                  <a:pt x="599133" y="252069"/>
                </a:cubicBezTo>
                <a:cubicBezTo>
                  <a:pt x="601591" y="243583"/>
                  <a:pt x="601294" y="234621"/>
                  <a:pt x="604645" y="226862"/>
                </a:cubicBezTo>
                <a:cubicBezTo>
                  <a:pt x="606109" y="220966"/>
                  <a:pt x="608784" y="219312"/>
                  <a:pt x="610156" y="214259"/>
                </a:cubicBezTo>
                <a:cubicBezTo>
                  <a:pt x="611202" y="205532"/>
                  <a:pt x="616423" y="195270"/>
                  <a:pt x="617505" y="189052"/>
                </a:cubicBezTo>
                <a:cubicBezTo>
                  <a:pt x="619905" y="184110"/>
                  <a:pt x="621356" y="181378"/>
                  <a:pt x="623016" y="176448"/>
                </a:cubicBezTo>
                <a:cubicBezTo>
                  <a:pt x="625544" y="144406"/>
                  <a:pt x="616956" y="171137"/>
                  <a:pt x="634039" y="132336"/>
                </a:cubicBezTo>
                <a:cubicBezTo>
                  <a:pt x="637282" y="123796"/>
                  <a:pt x="639256" y="120303"/>
                  <a:pt x="641388" y="113431"/>
                </a:cubicBezTo>
                <a:cubicBezTo>
                  <a:pt x="665648" y="57765"/>
                  <a:pt x="645625" y="80058"/>
                  <a:pt x="659760" y="56715"/>
                </a:cubicBezTo>
                <a:cubicBezTo>
                  <a:pt x="660387" y="50341"/>
                  <a:pt x="662271" y="42192"/>
                  <a:pt x="663434" y="37810"/>
                </a:cubicBezTo>
                <a:cubicBezTo>
                  <a:pt x="664537" y="9365"/>
                  <a:pt x="666902" y="39896"/>
                  <a:pt x="672620" y="6301"/>
                </a:cubicBezTo>
                <a:cubicBezTo>
                  <a:pt x="673216" y="3988"/>
                  <a:pt x="672813" y="2487"/>
                  <a:pt x="672620" y="0"/>
                </a:cubicBezTo>
              </a:path>
            </a:pathLst>
          </a:custGeom>
          <a:ln w="76200">
            <a:solidFill>
              <a:schemeClr val="accent2">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111007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CC84CDB-48DE-405C-BE7F-0B6E47D25F40}"/>
              </a:ext>
            </a:extLst>
          </p:cNvPr>
          <p:cNvSpPr/>
          <p:nvPr/>
        </p:nvSpPr>
        <p:spPr>
          <a:xfrm>
            <a:off x="1034270" y="2544896"/>
            <a:ext cx="3196208" cy="1112703"/>
          </a:xfrm>
          <a:custGeom>
            <a:avLst/>
            <a:gdLst>
              <a:gd name="connsiteX0" fmla="*/ 18499 w 3196208"/>
              <a:gd name="connsiteY0" fmla="*/ 1112703 h 1112703"/>
              <a:gd name="connsiteX1" fmla="*/ 158153 w 3196208"/>
              <a:gd name="connsiteY1" fmla="*/ 876486 h 1112703"/>
              <a:gd name="connsiteX2" fmla="*/ 184338 w 3196208"/>
              <a:gd name="connsiteY2" fmla="*/ 882702 h 1112703"/>
              <a:gd name="connsiteX3" fmla="*/ 254165 w 3196208"/>
              <a:gd name="connsiteY3" fmla="*/ 957297 h 1112703"/>
              <a:gd name="connsiteX4" fmla="*/ 271622 w 3196208"/>
              <a:gd name="connsiteY4" fmla="*/ 975946 h 1112703"/>
              <a:gd name="connsiteX5" fmla="*/ 323992 w 3196208"/>
              <a:gd name="connsiteY5" fmla="*/ 1000811 h 1112703"/>
              <a:gd name="connsiteX6" fmla="*/ 385091 w 3196208"/>
              <a:gd name="connsiteY6" fmla="*/ 994595 h 1112703"/>
              <a:gd name="connsiteX7" fmla="*/ 428733 w 3196208"/>
              <a:gd name="connsiteY7" fmla="*/ 957297 h 1112703"/>
              <a:gd name="connsiteX8" fmla="*/ 454918 w 3196208"/>
              <a:gd name="connsiteY8" fmla="*/ 944865 h 1112703"/>
              <a:gd name="connsiteX9" fmla="*/ 472375 w 3196208"/>
              <a:gd name="connsiteY9" fmla="*/ 926216 h 1112703"/>
              <a:gd name="connsiteX10" fmla="*/ 481103 w 3196208"/>
              <a:gd name="connsiteY10" fmla="*/ 907568 h 1112703"/>
              <a:gd name="connsiteX11" fmla="*/ 507288 w 3196208"/>
              <a:gd name="connsiteY11" fmla="*/ 895135 h 1112703"/>
              <a:gd name="connsiteX12" fmla="*/ 524745 w 3196208"/>
              <a:gd name="connsiteY12" fmla="*/ 876486 h 1112703"/>
              <a:gd name="connsiteX13" fmla="*/ 646942 w 3196208"/>
              <a:gd name="connsiteY13" fmla="*/ 870270 h 1112703"/>
              <a:gd name="connsiteX14" fmla="*/ 699312 w 3196208"/>
              <a:gd name="connsiteY14" fmla="*/ 882702 h 1112703"/>
              <a:gd name="connsiteX15" fmla="*/ 725498 w 3196208"/>
              <a:gd name="connsiteY15" fmla="*/ 895135 h 1112703"/>
              <a:gd name="connsiteX16" fmla="*/ 777868 w 3196208"/>
              <a:gd name="connsiteY16" fmla="*/ 907568 h 1112703"/>
              <a:gd name="connsiteX17" fmla="*/ 865152 w 3196208"/>
              <a:gd name="connsiteY17" fmla="*/ 901351 h 1112703"/>
              <a:gd name="connsiteX18" fmla="*/ 891337 w 3196208"/>
              <a:gd name="connsiteY18" fmla="*/ 895135 h 1112703"/>
              <a:gd name="connsiteX19" fmla="*/ 934979 w 3196208"/>
              <a:gd name="connsiteY19" fmla="*/ 857838 h 1112703"/>
              <a:gd name="connsiteX20" fmla="*/ 952436 w 3196208"/>
              <a:gd name="connsiteY20" fmla="*/ 820541 h 1112703"/>
              <a:gd name="connsiteX21" fmla="*/ 969892 w 3196208"/>
              <a:gd name="connsiteY21" fmla="*/ 801892 h 1112703"/>
              <a:gd name="connsiteX22" fmla="*/ 996078 w 3196208"/>
              <a:gd name="connsiteY22" fmla="*/ 764595 h 1112703"/>
              <a:gd name="connsiteX23" fmla="*/ 1030991 w 3196208"/>
              <a:gd name="connsiteY23" fmla="*/ 733513 h 1112703"/>
              <a:gd name="connsiteX24" fmla="*/ 1083362 w 3196208"/>
              <a:gd name="connsiteY24" fmla="*/ 721081 h 1112703"/>
              <a:gd name="connsiteX25" fmla="*/ 1188102 w 3196208"/>
              <a:gd name="connsiteY25" fmla="*/ 727297 h 1112703"/>
              <a:gd name="connsiteX26" fmla="*/ 1214287 w 3196208"/>
              <a:gd name="connsiteY26" fmla="*/ 739729 h 1112703"/>
              <a:gd name="connsiteX27" fmla="*/ 1240472 w 3196208"/>
              <a:gd name="connsiteY27" fmla="*/ 745946 h 1112703"/>
              <a:gd name="connsiteX28" fmla="*/ 1327756 w 3196208"/>
              <a:gd name="connsiteY28" fmla="*/ 777027 h 1112703"/>
              <a:gd name="connsiteX29" fmla="*/ 1441225 w 3196208"/>
              <a:gd name="connsiteY29" fmla="*/ 764595 h 1112703"/>
              <a:gd name="connsiteX30" fmla="*/ 1467410 w 3196208"/>
              <a:gd name="connsiteY30" fmla="*/ 758378 h 1112703"/>
              <a:gd name="connsiteX31" fmla="*/ 1493595 w 3196208"/>
              <a:gd name="connsiteY31" fmla="*/ 745946 h 1112703"/>
              <a:gd name="connsiteX32" fmla="*/ 1528509 w 3196208"/>
              <a:gd name="connsiteY32" fmla="*/ 708648 h 1112703"/>
              <a:gd name="connsiteX33" fmla="*/ 1589608 w 3196208"/>
              <a:gd name="connsiteY33" fmla="*/ 671351 h 1112703"/>
              <a:gd name="connsiteX34" fmla="*/ 1633249 w 3196208"/>
              <a:gd name="connsiteY34" fmla="*/ 627838 h 1112703"/>
              <a:gd name="connsiteX35" fmla="*/ 1668163 w 3196208"/>
              <a:gd name="connsiteY35" fmla="*/ 578108 h 1112703"/>
              <a:gd name="connsiteX36" fmla="*/ 1694348 w 3196208"/>
              <a:gd name="connsiteY36" fmla="*/ 522162 h 1112703"/>
              <a:gd name="connsiteX37" fmla="*/ 1711805 w 3196208"/>
              <a:gd name="connsiteY37" fmla="*/ 472432 h 1112703"/>
              <a:gd name="connsiteX38" fmla="*/ 1737990 w 3196208"/>
              <a:gd name="connsiteY38" fmla="*/ 422702 h 1112703"/>
              <a:gd name="connsiteX39" fmla="*/ 1746719 w 3196208"/>
              <a:gd name="connsiteY39" fmla="*/ 391621 h 1112703"/>
              <a:gd name="connsiteX40" fmla="*/ 1755446 w 3196208"/>
              <a:gd name="connsiteY40" fmla="*/ 341892 h 1112703"/>
              <a:gd name="connsiteX41" fmla="*/ 1764175 w 3196208"/>
              <a:gd name="connsiteY41" fmla="*/ 323243 h 1112703"/>
              <a:gd name="connsiteX42" fmla="*/ 1790360 w 3196208"/>
              <a:gd name="connsiteY42" fmla="*/ 317027 h 1112703"/>
              <a:gd name="connsiteX43" fmla="*/ 1816546 w 3196208"/>
              <a:gd name="connsiteY43" fmla="*/ 298378 h 1112703"/>
              <a:gd name="connsiteX44" fmla="*/ 1842730 w 3196208"/>
              <a:gd name="connsiteY44" fmla="*/ 292162 h 1112703"/>
              <a:gd name="connsiteX45" fmla="*/ 1903829 w 3196208"/>
              <a:gd name="connsiteY45" fmla="*/ 279729 h 1112703"/>
              <a:gd name="connsiteX46" fmla="*/ 2017298 w 3196208"/>
              <a:gd name="connsiteY46" fmla="*/ 292162 h 1112703"/>
              <a:gd name="connsiteX47" fmla="*/ 2043483 w 3196208"/>
              <a:gd name="connsiteY47" fmla="*/ 304594 h 1112703"/>
              <a:gd name="connsiteX48" fmla="*/ 2069669 w 3196208"/>
              <a:gd name="connsiteY48" fmla="*/ 310810 h 1112703"/>
              <a:gd name="connsiteX49" fmla="*/ 2104582 w 3196208"/>
              <a:gd name="connsiteY49" fmla="*/ 323243 h 1112703"/>
              <a:gd name="connsiteX50" fmla="*/ 2209323 w 3196208"/>
              <a:gd name="connsiteY50" fmla="*/ 335675 h 1112703"/>
              <a:gd name="connsiteX51" fmla="*/ 2235508 w 3196208"/>
              <a:gd name="connsiteY51" fmla="*/ 341892 h 1112703"/>
              <a:gd name="connsiteX52" fmla="*/ 2270422 w 3196208"/>
              <a:gd name="connsiteY52" fmla="*/ 348108 h 1112703"/>
              <a:gd name="connsiteX53" fmla="*/ 2296606 w 3196208"/>
              <a:gd name="connsiteY53" fmla="*/ 360540 h 1112703"/>
              <a:gd name="connsiteX54" fmla="*/ 2348976 w 3196208"/>
              <a:gd name="connsiteY54" fmla="*/ 372973 h 1112703"/>
              <a:gd name="connsiteX55" fmla="*/ 2506087 w 3196208"/>
              <a:gd name="connsiteY55" fmla="*/ 366756 h 1112703"/>
              <a:gd name="connsiteX56" fmla="*/ 2619556 w 3196208"/>
              <a:gd name="connsiteY56" fmla="*/ 341892 h 1112703"/>
              <a:gd name="connsiteX57" fmla="*/ 2654470 w 3196208"/>
              <a:gd name="connsiteY57" fmla="*/ 329459 h 1112703"/>
              <a:gd name="connsiteX58" fmla="*/ 2698112 w 3196208"/>
              <a:gd name="connsiteY58" fmla="*/ 317027 h 1112703"/>
              <a:gd name="connsiteX59" fmla="*/ 2767939 w 3196208"/>
              <a:gd name="connsiteY59" fmla="*/ 292162 h 1112703"/>
              <a:gd name="connsiteX60" fmla="*/ 2846494 w 3196208"/>
              <a:gd name="connsiteY60" fmla="*/ 248648 h 1112703"/>
              <a:gd name="connsiteX61" fmla="*/ 2872679 w 3196208"/>
              <a:gd name="connsiteY61" fmla="*/ 223783 h 1112703"/>
              <a:gd name="connsiteX62" fmla="*/ 2898865 w 3196208"/>
              <a:gd name="connsiteY62" fmla="*/ 211351 h 1112703"/>
              <a:gd name="connsiteX63" fmla="*/ 2933779 w 3196208"/>
              <a:gd name="connsiteY63" fmla="*/ 186486 h 1112703"/>
              <a:gd name="connsiteX64" fmla="*/ 2959963 w 3196208"/>
              <a:gd name="connsiteY64" fmla="*/ 174053 h 1112703"/>
              <a:gd name="connsiteX65" fmla="*/ 3012333 w 3196208"/>
              <a:gd name="connsiteY65" fmla="*/ 130540 h 1112703"/>
              <a:gd name="connsiteX66" fmla="*/ 3047247 w 3196208"/>
              <a:gd name="connsiteY66" fmla="*/ 111892 h 1112703"/>
              <a:gd name="connsiteX67" fmla="*/ 3134531 w 3196208"/>
              <a:gd name="connsiteY67" fmla="*/ 55946 h 1112703"/>
              <a:gd name="connsiteX68" fmla="*/ 3151988 w 3196208"/>
              <a:gd name="connsiteY68" fmla="*/ 37297 h 1112703"/>
              <a:gd name="connsiteX69" fmla="*/ 3195630 w 3196208"/>
              <a:gd name="connsiteY69" fmla="*/ 6216 h 1112703"/>
              <a:gd name="connsiteX70" fmla="*/ 3195630 w 3196208"/>
              <a:gd name="connsiteY70" fmla="*/ 0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96208" h="1112703" fill="none" extrusionOk="0">
                <a:moveTo>
                  <a:pt x="18499" y="1112703"/>
                </a:moveTo>
                <a:cubicBezTo>
                  <a:pt x="50594" y="850325"/>
                  <a:pt x="-89988" y="857024"/>
                  <a:pt x="158153" y="876486"/>
                </a:cubicBezTo>
                <a:cubicBezTo>
                  <a:pt x="169301" y="878441"/>
                  <a:pt x="176869" y="881501"/>
                  <a:pt x="184338" y="882702"/>
                </a:cubicBezTo>
                <a:cubicBezTo>
                  <a:pt x="225205" y="912940"/>
                  <a:pt x="215602" y="933300"/>
                  <a:pt x="254165" y="957297"/>
                </a:cubicBezTo>
                <a:cubicBezTo>
                  <a:pt x="259722" y="965226"/>
                  <a:pt x="263569" y="970348"/>
                  <a:pt x="271622" y="975946"/>
                </a:cubicBezTo>
                <a:cubicBezTo>
                  <a:pt x="297763" y="985294"/>
                  <a:pt x="302135" y="992496"/>
                  <a:pt x="323992" y="1000811"/>
                </a:cubicBezTo>
                <a:cubicBezTo>
                  <a:pt x="349401" y="998676"/>
                  <a:pt x="363271" y="1004353"/>
                  <a:pt x="385091" y="994595"/>
                </a:cubicBezTo>
                <a:cubicBezTo>
                  <a:pt x="444565" y="975763"/>
                  <a:pt x="399203" y="983024"/>
                  <a:pt x="428733" y="957297"/>
                </a:cubicBezTo>
                <a:cubicBezTo>
                  <a:pt x="433691" y="953758"/>
                  <a:pt x="444482" y="950876"/>
                  <a:pt x="454918" y="944865"/>
                </a:cubicBezTo>
                <a:cubicBezTo>
                  <a:pt x="459320" y="940077"/>
                  <a:pt x="468017" y="933837"/>
                  <a:pt x="472375" y="926216"/>
                </a:cubicBezTo>
                <a:cubicBezTo>
                  <a:pt x="477308" y="921141"/>
                  <a:pt x="474563" y="911581"/>
                  <a:pt x="481103" y="907568"/>
                </a:cubicBezTo>
                <a:cubicBezTo>
                  <a:pt x="485574" y="901597"/>
                  <a:pt x="500560" y="897383"/>
                  <a:pt x="507288" y="895135"/>
                </a:cubicBezTo>
                <a:cubicBezTo>
                  <a:pt x="514044" y="888044"/>
                  <a:pt x="516252" y="880868"/>
                  <a:pt x="524745" y="876486"/>
                </a:cubicBezTo>
                <a:cubicBezTo>
                  <a:pt x="562156" y="849450"/>
                  <a:pt x="596860" y="872197"/>
                  <a:pt x="646942" y="870270"/>
                </a:cubicBezTo>
                <a:cubicBezTo>
                  <a:pt x="667433" y="872081"/>
                  <a:pt x="685751" y="879441"/>
                  <a:pt x="699312" y="882702"/>
                </a:cubicBezTo>
                <a:cubicBezTo>
                  <a:pt x="707056" y="888468"/>
                  <a:pt x="716245" y="892146"/>
                  <a:pt x="725498" y="895135"/>
                </a:cubicBezTo>
                <a:cubicBezTo>
                  <a:pt x="742313" y="900457"/>
                  <a:pt x="777868" y="907568"/>
                  <a:pt x="777868" y="907568"/>
                </a:cubicBezTo>
                <a:cubicBezTo>
                  <a:pt x="805613" y="905738"/>
                  <a:pt x="837867" y="905859"/>
                  <a:pt x="865152" y="901351"/>
                </a:cubicBezTo>
                <a:cubicBezTo>
                  <a:pt x="872242" y="900811"/>
                  <a:pt x="885628" y="899120"/>
                  <a:pt x="891337" y="895135"/>
                </a:cubicBezTo>
                <a:cubicBezTo>
                  <a:pt x="1003300" y="843117"/>
                  <a:pt x="858742" y="900465"/>
                  <a:pt x="934979" y="857838"/>
                </a:cubicBezTo>
                <a:cubicBezTo>
                  <a:pt x="940876" y="847923"/>
                  <a:pt x="942492" y="831859"/>
                  <a:pt x="952436" y="820541"/>
                </a:cubicBezTo>
                <a:cubicBezTo>
                  <a:pt x="958156" y="814855"/>
                  <a:pt x="964237" y="808777"/>
                  <a:pt x="969892" y="801892"/>
                </a:cubicBezTo>
                <a:cubicBezTo>
                  <a:pt x="990241" y="754576"/>
                  <a:pt x="939628" y="824394"/>
                  <a:pt x="996078" y="764595"/>
                </a:cubicBezTo>
                <a:cubicBezTo>
                  <a:pt x="1005703" y="744316"/>
                  <a:pt x="999843" y="742512"/>
                  <a:pt x="1030991" y="733513"/>
                </a:cubicBezTo>
                <a:cubicBezTo>
                  <a:pt x="1047806" y="728191"/>
                  <a:pt x="1083361" y="721081"/>
                  <a:pt x="1083362" y="721081"/>
                </a:cubicBezTo>
                <a:cubicBezTo>
                  <a:pt x="1117779" y="729949"/>
                  <a:pt x="1155440" y="728292"/>
                  <a:pt x="1188102" y="727297"/>
                </a:cubicBezTo>
                <a:cubicBezTo>
                  <a:pt x="1197832" y="728207"/>
                  <a:pt x="1204825" y="734304"/>
                  <a:pt x="1214287" y="739729"/>
                </a:cubicBezTo>
                <a:cubicBezTo>
                  <a:pt x="1220663" y="741107"/>
                  <a:pt x="1232274" y="741960"/>
                  <a:pt x="1240472" y="745946"/>
                </a:cubicBezTo>
                <a:cubicBezTo>
                  <a:pt x="1328466" y="779785"/>
                  <a:pt x="1252985" y="775068"/>
                  <a:pt x="1327756" y="777027"/>
                </a:cubicBezTo>
                <a:cubicBezTo>
                  <a:pt x="1356219" y="770232"/>
                  <a:pt x="1399470" y="772272"/>
                  <a:pt x="1441225" y="764595"/>
                </a:cubicBezTo>
                <a:cubicBezTo>
                  <a:pt x="1448136" y="764101"/>
                  <a:pt x="1458914" y="761926"/>
                  <a:pt x="1467410" y="758378"/>
                </a:cubicBezTo>
                <a:cubicBezTo>
                  <a:pt x="1476517" y="752330"/>
                  <a:pt x="1486189" y="750454"/>
                  <a:pt x="1493595" y="745946"/>
                </a:cubicBezTo>
                <a:cubicBezTo>
                  <a:pt x="1507329" y="737058"/>
                  <a:pt x="1510457" y="715611"/>
                  <a:pt x="1528509" y="708648"/>
                </a:cubicBezTo>
                <a:cubicBezTo>
                  <a:pt x="1560461" y="693266"/>
                  <a:pt x="1559560" y="695723"/>
                  <a:pt x="1589608" y="671351"/>
                </a:cubicBezTo>
                <a:cubicBezTo>
                  <a:pt x="1594018" y="666681"/>
                  <a:pt x="1627628" y="635888"/>
                  <a:pt x="1633249" y="627838"/>
                </a:cubicBezTo>
                <a:cubicBezTo>
                  <a:pt x="1664262" y="559864"/>
                  <a:pt x="1625874" y="619261"/>
                  <a:pt x="1668163" y="578108"/>
                </a:cubicBezTo>
                <a:cubicBezTo>
                  <a:pt x="1681174" y="507351"/>
                  <a:pt x="1649461" y="584743"/>
                  <a:pt x="1694348" y="522162"/>
                </a:cubicBezTo>
                <a:cubicBezTo>
                  <a:pt x="1704254" y="505574"/>
                  <a:pt x="1702188" y="489368"/>
                  <a:pt x="1711805" y="472432"/>
                </a:cubicBezTo>
                <a:cubicBezTo>
                  <a:pt x="1716312" y="462034"/>
                  <a:pt x="1737078" y="434604"/>
                  <a:pt x="1737990" y="422702"/>
                </a:cubicBezTo>
                <a:cubicBezTo>
                  <a:pt x="1744014" y="413856"/>
                  <a:pt x="1744523" y="404935"/>
                  <a:pt x="1746719" y="391621"/>
                </a:cubicBezTo>
                <a:cubicBezTo>
                  <a:pt x="1749743" y="374422"/>
                  <a:pt x="1750569" y="358565"/>
                  <a:pt x="1755446" y="341892"/>
                </a:cubicBezTo>
                <a:cubicBezTo>
                  <a:pt x="1755390" y="334300"/>
                  <a:pt x="1756564" y="329169"/>
                  <a:pt x="1764175" y="323243"/>
                </a:cubicBezTo>
                <a:cubicBezTo>
                  <a:pt x="1771431" y="318937"/>
                  <a:pt x="1783719" y="319769"/>
                  <a:pt x="1790360" y="317027"/>
                </a:cubicBezTo>
                <a:cubicBezTo>
                  <a:pt x="1799318" y="312226"/>
                  <a:pt x="1806454" y="303892"/>
                  <a:pt x="1816546" y="298378"/>
                </a:cubicBezTo>
                <a:cubicBezTo>
                  <a:pt x="1825382" y="296763"/>
                  <a:pt x="1835924" y="294110"/>
                  <a:pt x="1842730" y="292162"/>
                </a:cubicBezTo>
                <a:cubicBezTo>
                  <a:pt x="1922592" y="277526"/>
                  <a:pt x="1843232" y="293107"/>
                  <a:pt x="1903829" y="279729"/>
                </a:cubicBezTo>
                <a:cubicBezTo>
                  <a:pt x="1918903" y="277718"/>
                  <a:pt x="1995752" y="289845"/>
                  <a:pt x="2017298" y="292162"/>
                </a:cubicBezTo>
                <a:cubicBezTo>
                  <a:pt x="2027075" y="292934"/>
                  <a:pt x="2034018" y="300456"/>
                  <a:pt x="2043483" y="304594"/>
                </a:cubicBezTo>
                <a:cubicBezTo>
                  <a:pt x="2051458" y="307753"/>
                  <a:pt x="2061776" y="308200"/>
                  <a:pt x="2069669" y="310810"/>
                </a:cubicBezTo>
                <a:cubicBezTo>
                  <a:pt x="2080704" y="313932"/>
                  <a:pt x="2092218" y="322440"/>
                  <a:pt x="2104582" y="323243"/>
                </a:cubicBezTo>
                <a:cubicBezTo>
                  <a:pt x="2121519" y="330565"/>
                  <a:pt x="2196798" y="337433"/>
                  <a:pt x="2209323" y="335675"/>
                </a:cubicBezTo>
                <a:cubicBezTo>
                  <a:pt x="2220085" y="336533"/>
                  <a:pt x="2226387" y="342490"/>
                  <a:pt x="2235508" y="341892"/>
                </a:cubicBezTo>
                <a:cubicBezTo>
                  <a:pt x="2243940" y="345000"/>
                  <a:pt x="2259125" y="346329"/>
                  <a:pt x="2270422" y="348108"/>
                </a:cubicBezTo>
                <a:cubicBezTo>
                  <a:pt x="2277967" y="351520"/>
                  <a:pt x="2286662" y="358110"/>
                  <a:pt x="2296606" y="360540"/>
                </a:cubicBezTo>
                <a:cubicBezTo>
                  <a:pt x="2313421" y="365862"/>
                  <a:pt x="2348976" y="372973"/>
                  <a:pt x="2348976" y="372973"/>
                </a:cubicBezTo>
                <a:cubicBezTo>
                  <a:pt x="2391312" y="377433"/>
                  <a:pt x="2458615" y="370736"/>
                  <a:pt x="2506087" y="366756"/>
                </a:cubicBezTo>
                <a:cubicBezTo>
                  <a:pt x="2542744" y="368756"/>
                  <a:pt x="2579941" y="360823"/>
                  <a:pt x="2619556" y="341892"/>
                </a:cubicBezTo>
                <a:cubicBezTo>
                  <a:pt x="2629038" y="339149"/>
                  <a:pt x="2641164" y="335094"/>
                  <a:pt x="2654470" y="329459"/>
                </a:cubicBezTo>
                <a:cubicBezTo>
                  <a:pt x="2669598" y="326486"/>
                  <a:pt x="2683344" y="321377"/>
                  <a:pt x="2698112" y="317027"/>
                </a:cubicBezTo>
                <a:cubicBezTo>
                  <a:pt x="2725996" y="309060"/>
                  <a:pt x="2749198" y="306597"/>
                  <a:pt x="2767939" y="292162"/>
                </a:cubicBezTo>
                <a:cubicBezTo>
                  <a:pt x="2803265" y="264802"/>
                  <a:pt x="2790175" y="278817"/>
                  <a:pt x="2846494" y="248648"/>
                </a:cubicBezTo>
                <a:cubicBezTo>
                  <a:pt x="2852499" y="240373"/>
                  <a:pt x="2861808" y="234536"/>
                  <a:pt x="2872679" y="223783"/>
                </a:cubicBezTo>
                <a:cubicBezTo>
                  <a:pt x="2880171" y="218216"/>
                  <a:pt x="2890756" y="218888"/>
                  <a:pt x="2898865" y="211351"/>
                </a:cubicBezTo>
                <a:cubicBezTo>
                  <a:pt x="2911693" y="201878"/>
                  <a:pt x="2920940" y="193257"/>
                  <a:pt x="2933779" y="186486"/>
                </a:cubicBezTo>
                <a:cubicBezTo>
                  <a:pt x="2939686" y="182022"/>
                  <a:pt x="2950983" y="177932"/>
                  <a:pt x="2959963" y="174053"/>
                </a:cubicBezTo>
                <a:cubicBezTo>
                  <a:pt x="3033374" y="133104"/>
                  <a:pt x="2969005" y="176464"/>
                  <a:pt x="3012333" y="130540"/>
                </a:cubicBezTo>
                <a:cubicBezTo>
                  <a:pt x="3024356" y="124473"/>
                  <a:pt x="3036327" y="120213"/>
                  <a:pt x="3047247" y="111892"/>
                </a:cubicBezTo>
                <a:cubicBezTo>
                  <a:pt x="3137079" y="60252"/>
                  <a:pt x="3083999" y="92052"/>
                  <a:pt x="3134531" y="55946"/>
                </a:cubicBezTo>
                <a:cubicBezTo>
                  <a:pt x="3139476" y="48454"/>
                  <a:pt x="3144399" y="40436"/>
                  <a:pt x="3151988" y="37297"/>
                </a:cubicBezTo>
                <a:cubicBezTo>
                  <a:pt x="3187784" y="12329"/>
                  <a:pt x="3171598" y="43375"/>
                  <a:pt x="3195630" y="6216"/>
                </a:cubicBezTo>
                <a:cubicBezTo>
                  <a:pt x="3196671" y="3984"/>
                  <a:pt x="3195802" y="1645"/>
                  <a:pt x="3195630" y="0"/>
                </a:cubicBezTo>
              </a:path>
              <a:path w="3196208" h="1112703" stroke="0" extrusionOk="0">
                <a:moveTo>
                  <a:pt x="18499" y="1112703"/>
                </a:moveTo>
                <a:cubicBezTo>
                  <a:pt x="32621" y="859295"/>
                  <a:pt x="-66393" y="848764"/>
                  <a:pt x="158153" y="876486"/>
                </a:cubicBezTo>
                <a:cubicBezTo>
                  <a:pt x="166314" y="876912"/>
                  <a:pt x="177181" y="881437"/>
                  <a:pt x="184338" y="882702"/>
                </a:cubicBezTo>
                <a:cubicBezTo>
                  <a:pt x="207198" y="895200"/>
                  <a:pt x="230184" y="942165"/>
                  <a:pt x="254165" y="957297"/>
                </a:cubicBezTo>
                <a:cubicBezTo>
                  <a:pt x="258932" y="964320"/>
                  <a:pt x="262517" y="972205"/>
                  <a:pt x="271622" y="975946"/>
                </a:cubicBezTo>
                <a:cubicBezTo>
                  <a:pt x="290203" y="981381"/>
                  <a:pt x="300271" y="994846"/>
                  <a:pt x="323992" y="1000811"/>
                </a:cubicBezTo>
                <a:cubicBezTo>
                  <a:pt x="349012" y="996680"/>
                  <a:pt x="365258" y="997916"/>
                  <a:pt x="385091" y="994595"/>
                </a:cubicBezTo>
                <a:cubicBezTo>
                  <a:pt x="453920" y="984436"/>
                  <a:pt x="407116" y="983705"/>
                  <a:pt x="428733" y="957297"/>
                </a:cubicBezTo>
                <a:cubicBezTo>
                  <a:pt x="436968" y="951180"/>
                  <a:pt x="445743" y="948390"/>
                  <a:pt x="454918" y="944865"/>
                </a:cubicBezTo>
                <a:cubicBezTo>
                  <a:pt x="461105" y="938504"/>
                  <a:pt x="469683" y="932690"/>
                  <a:pt x="472375" y="926216"/>
                </a:cubicBezTo>
                <a:cubicBezTo>
                  <a:pt x="476867" y="920886"/>
                  <a:pt x="475744" y="912592"/>
                  <a:pt x="481103" y="907568"/>
                </a:cubicBezTo>
                <a:cubicBezTo>
                  <a:pt x="489559" y="900629"/>
                  <a:pt x="498462" y="897090"/>
                  <a:pt x="507288" y="895135"/>
                </a:cubicBezTo>
                <a:cubicBezTo>
                  <a:pt x="513065" y="891020"/>
                  <a:pt x="517767" y="880930"/>
                  <a:pt x="524745" y="876486"/>
                </a:cubicBezTo>
                <a:cubicBezTo>
                  <a:pt x="558932" y="851931"/>
                  <a:pt x="596720" y="866862"/>
                  <a:pt x="646942" y="870270"/>
                </a:cubicBezTo>
                <a:cubicBezTo>
                  <a:pt x="667564" y="877982"/>
                  <a:pt x="682753" y="875598"/>
                  <a:pt x="699312" y="882702"/>
                </a:cubicBezTo>
                <a:cubicBezTo>
                  <a:pt x="707049" y="888657"/>
                  <a:pt x="714989" y="892655"/>
                  <a:pt x="725498" y="895135"/>
                </a:cubicBezTo>
                <a:cubicBezTo>
                  <a:pt x="742313" y="900459"/>
                  <a:pt x="777868" y="907568"/>
                  <a:pt x="777868" y="907568"/>
                </a:cubicBezTo>
                <a:cubicBezTo>
                  <a:pt x="810328" y="906314"/>
                  <a:pt x="831731" y="905939"/>
                  <a:pt x="865152" y="901351"/>
                </a:cubicBezTo>
                <a:cubicBezTo>
                  <a:pt x="873668" y="898105"/>
                  <a:pt x="884984" y="897739"/>
                  <a:pt x="891337" y="895135"/>
                </a:cubicBezTo>
                <a:cubicBezTo>
                  <a:pt x="981641" y="834791"/>
                  <a:pt x="841605" y="910027"/>
                  <a:pt x="934979" y="857838"/>
                </a:cubicBezTo>
                <a:cubicBezTo>
                  <a:pt x="937312" y="847684"/>
                  <a:pt x="939043" y="830999"/>
                  <a:pt x="952436" y="820541"/>
                </a:cubicBezTo>
                <a:cubicBezTo>
                  <a:pt x="959598" y="816159"/>
                  <a:pt x="965158" y="809097"/>
                  <a:pt x="969892" y="801892"/>
                </a:cubicBezTo>
                <a:cubicBezTo>
                  <a:pt x="1009962" y="737681"/>
                  <a:pt x="942560" y="818191"/>
                  <a:pt x="996078" y="764595"/>
                </a:cubicBezTo>
                <a:cubicBezTo>
                  <a:pt x="1006026" y="743752"/>
                  <a:pt x="1000304" y="741924"/>
                  <a:pt x="1030991" y="733513"/>
                </a:cubicBezTo>
                <a:cubicBezTo>
                  <a:pt x="1047806" y="728191"/>
                  <a:pt x="1083361" y="721081"/>
                  <a:pt x="1083362" y="721081"/>
                </a:cubicBezTo>
                <a:cubicBezTo>
                  <a:pt x="1118096" y="729794"/>
                  <a:pt x="1156970" y="725409"/>
                  <a:pt x="1188102" y="727297"/>
                </a:cubicBezTo>
                <a:cubicBezTo>
                  <a:pt x="1196949" y="730130"/>
                  <a:pt x="1203202" y="735237"/>
                  <a:pt x="1214287" y="739729"/>
                </a:cubicBezTo>
                <a:cubicBezTo>
                  <a:pt x="1222387" y="743467"/>
                  <a:pt x="1232304" y="741886"/>
                  <a:pt x="1240472" y="745946"/>
                </a:cubicBezTo>
                <a:cubicBezTo>
                  <a:pt x="1314358" y="777592"/>
                  <a:pt x="1264744" y="750954"/>
                  <a:pt x="1327756" y="777027"/>
                </a:cubicBezTo>
                <a:cubicBezTo>
                  <a:pt x="1359574" y="776261"/>
                  <a:pt x="1402317" y="765835"/>
                  <a:pt x="1441225" y="764595"/>
                </a:cubicBezTo>
                <a:cubicBezTo>
                  <a:pt x="1452412" y="763862"/>
                  <a:pt x="1460063" y="762072"/>
                  <a:pt x="1467410" y="758378"/>
                </a:cubicBezTo>
                <a:cubicBezTo>
                  <a:pt x="1476769" y="756667"/>
                  <a:pt x="1482530" y="749506"/>
                  <a:pt x="1493595" y="745946"/>
                </a:cubicBezTo>
                <a:cubicBezTo>
                  <a:pt x="1507042" y="731684"/>
                  <a:pt x="1512072" y="717757"/>
                  <a:pt x="1528509" y="708648"/>
                </a:cubicBezTo>
                <a:cubicBezTo>
                  <a:pt x="1560128" y="693688"/>
                  <a:pt x="1560054" y="695326"/>
                  <a:pt x="1589608" y="671351"/>
                </a:cubicBezTo>
                <a:cubicBezTo>
                  <a:pt x="1594242" y="664903"/>
                  <a:pt x="1626327" y="636284"/>
                  <a:pt x="1633249" y="627838"/>
                </a:cubicBezTo>
                <a:cubicBezTo>
                  <a:pt x="1678276" y="567677"/>
                  <a:pt x="1631433" y="627667"/>
                  <a:pt x="1668163" y="578108"/>
                </a:cubicBezTo>
                <a:cubicBezTo>
                  <a:pt x="1686413" y="482115"/>
                  <a:pt x="1654111" y="596581"/>
                  <a:pt x="1694348" y="522162"/>
                </a:cubicBezTo>
                <a:cubicBezTo>
                  <a:pt x="1698043" y="506835"/>
                  <a:pt x="1704149" y="489825"/>
                  <a:pt x="1711805" y="472432"/>
                </a:cubicBezTo>
                <a:cubicBezTo>
                  <a:pt x="1714363" y="465450"/>
                  <a:pt x="1735480" y="432534"/>
                  <a:pt x="1737990" y="422702"/>
                </a:cubicBezTo>
                <a:cubicBezTo>
                  <a:pt x="1742015" y="411741"/>
                  <a:pt x="1741399" y="402758"/>
                  <a:pt x="1746719" y="391621"/>
                </a:cubicBezTo>
                <a:cubicBezTo>
                  <a:pt x="1751493" y="373090"/>
                  <a:pt x="1754762" y="359723"/>
                  <a:pt x="1755446" y="341892"/>
                </a:cubicBezTo>
                <a:cubicBezTo>
                  <a:pt x="1756841" y="336814"/>
                  <a:pt x="1757654" y="328282"/>
                  <a:pt x="1764175" y="323243"/>
                </a:cubicBezTo>
                <a:cubicBezTo>
                  <a:pt x="1769428" y="317714"/>
                  <a:pt x="1782278" y="320582"/>
                  <a:pt x="1790360" y="317027"/>
                </a:cubicBezTo>
                <a:cubicBezTo>
                  <a:pt x="1800697" y="309544"/>
                  <a:pt x="1807622" y="305248"/>
                  <a:pt x="1816546" y="298378"/>
                </a:cubicBezTo>
                <a:cubicBezTo>
                  <a:pt x="1822997" y="293962"/>
                  <a:pt x="1832126" y="293598"/>
                  <a:pt x="1842730" y="292162"/>
                </a:cubicBezTo>
                <a:cubicBezTo>
                  <a:pt x="1925880" y="269392"/>
                  <a:pt x="1843462" y="293582"/>
                  <a:pt x="1903829" y="279729"/>
                </a:cubicBezTo>
                <a:cubicBezTo>
                  <a:pt x="1924478" y="276497"/>
                  <a:pt x="1989457" y="281082"/>
                  <a:pt x="2017298" y="292162"/>
                </a:cubicBezTo>
                <a:cubicBezTo>
                  <a:pt x="2024724" y="295349"/>
                  <a:pt x="2034282" y="298601"/>
                  <a:pt x="2043483" y="304594"/>
                </a:cubicBezTo>
                <a:cubicBezTo>
                  <a:pt x="2051493" y="307799"/>
                  <a:pt x="2062333" y="307675"/>
                  <a:pt x="2069669" y="310810"/>
                </a:cubicBezTo>
                <a:cubicBezTo>
                  <a:pt x="2081063" y="313343"/>
                  <a:pt x="2090939" y="320064"/>
                  <a:pt x="2104582" y="323243"/>
                </a:cubicBezTo>
                <a:cubicBezTo>
                  <a:pt x="2122732" y="328895"/>
                  <a:pt x="2195742" y="334786"/>
                  <a:pt x="2209323" y="335675"/>
                </a:cubicBezTo>
                <a:cubicBezTo>
                  <a:pt x="2218084" y="337432"/>
                  <a:pt x="2228006" y="342182"/>
                  <a:pt x="2235508" y="341892"/>
                </a:cubicBezTo>
                <a:cubicBezTo>
                  <a:pt x="2245715" y="345599"/>
                  <a:pt x="2259076" y="343343"/>
                  <a:pt x="2270422" y="348108"/>
                </a:cubicBezTo>
                <a:cubicBezTo>
                  <a:pt x="2281150" y="351914"/>
                  <a:pt x="2284990" y="357379"/>
                  <a:pt x="2296606" y="360540"/>
                </a:cubicBezTo>
                <a:cubicBezTo>
                  <a:pt x="2313421" y="365863"/>
                  <a:pt x="2348976" y="372973"/>
                  <a:pt x="2348976" y="372973"/>
                </a:cubicBezTo>
                <a:cubicBezTo>
                  <a:pt x="2408163" y="364627"/>
                  <a:pt x="2456273" y="378319"/>
                  <a:pt x="2506087" y="366756"/>
                </a:cubicBezTo>
                <a:cubicBezTo>
                  <a:pt x="2540274" y="358916"/>
                  <a:pt x="2588726" y="353006"/>
                  <a:pt x="2619556" y="341892"/>
                </a:cubicBezTo>
                <a:cubicBezTo>
                  <a:pt x="2631236" y="336437"/>
                  <a:pt x="2641261" y="335554"/>
                  <a:pt x="2654470" y="329459"/>
                </a:cubicBezTo>
                <a:cubicBezTo>
                  <a:pt x="2668203" y="325954"/>
                  <a:pt x="2684944" y="320960"/>
                  <a:pt x="2698112" y="317027"/>
                </a:cubicBezTo>
                <a:cubicBezTo>
                  <a:pt x="2720321" y="305912"/>
                  <a:pt x="2748762" y="309045"/>
                  <a:pt x="2767939" y="292162"/>
                </a:cubicBezTo>
                <a:cubicBezTo>
                  <a:pt x="2809887" y="265640"/>
                  <a:pt x="2779320" y="279573"/>
                  <a:pt x="2846494" y="248648"/>
                </a:cubicBezTo>
                <a:cubicBezTo>
                  <a:pt x="2857657" y="240029"/>
                  <a:pt x="2860342" y="231683"/>
                  <a:pt x="2872679" y="223783"/>
                </a:cubicBezTo>
                <a:cubicBezTo>
                  <a:pt x="2879740" y="216509"/>
                  <a:pt x="2892289" y="216781"/>
                  <a:pt x="2898865" y="211351"/>
                </a:cubicBezTo>
                <a:cubicBezTo>
                  <a:pt x="2908309" y="201810"/>
                  <a:pt x="2924060" y="191397"/>
                  <a:pt x="2933779" y="186486"/>
                </a:cubicBezTo>
                <a:cubicBezTo>
                  <a:pt x="2944343" y="181579"/>
                  <a:pt x="2952697" y="180618"/>
                  <a:pt x="2959963" y="174053"/>
                </a:cubicBezTo>
                <a:cubicBezTo>
                  <a:pt x="3002583" y="143654"/>
                  <a:pt x="2949437" y="168669"/>
                  <a:pt x="3012333" y="130540"/>
                </a:cubicBezTo>
                <a:cubicBezTo>
                  <a:pt x="3024255" y="121525"/>
                  <a:pt x="3036792" y="118415"/>
                  <a:pt x="3047247" y="111892"/>
                </a:cubicBezTo>
                <a:cubicBezTo>
                  <a:pt x="3143367" y="53549"/>
                  <a:pt x="3069382" y="65621"/>
                  <a:pt x="3134531" y="55946"/>
                </a:cubicBezTo>
                <a:cubicBezTo>
                  <a:pt x="3138017" y="49448"/>
                  <a:pt x="3144754" y="42128"/>
                  <a:pt x="3151988" y="37297"/>
                </a:cubicBezTo>
                <a:cubicBezTo>
                  <a:pt x="3182212" y="10000"/>
                  <a:pt x="3167490" y="39270"/>
                  <a:pt x="3195630" y="6216"/>
                </a:cubicBezTo>
                <a:cubicBezTo>
                  <a:pt x="3197113" y="4117"/>
                  <a:pt x="3195701" y="2214"/>
                  <a:pt x="3195630" y="0"/>
                </a:cubicBezTo>
              </a:path>
            </a:pathLst>
          </a:custGeom>
          <a:ln w="76200">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A792D38-36CD-4A8C-AA2F-F364657F7095}"/>
              </a:ext>
            </a:extLst>
          </p:cNvPr>
          <p:cNvCxnSpPr>
            <a:cxnSpLocks/>
          </p:cNvCxnSpPr>
          <p:nvPr/>
        </p:nvCxnSpPr>
        <p:spPr>
          <a:xfrm>
            <a:off x="4332068" y="2544896"/>
            <a:ext cx="0" cy="301781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 name="Freeform: Shape 7">
            <a:extLst>
              <a:ext uri="{FF2B5EF4-FFF2-40B4-BE49-F238E27FC236}">
                <a16:creationId xmlns:a16="http://schemas.microsoft.com/office/drawing/2014/main" id="{6143B5F3-331B-40A0-BCA6-595764F3D3C1}"/>
              </a:ext>
            </a:extLst>
          </p:cNvPr>
          <p:cNvSpPr/>
          <p:nvPr/>
        </p:nvSpPr>
        <p:spPr>
          <a:xfrm>
            <a:off x="4450705" y="385590"/>
            <a:ext cx="1619590" cy="5177116"/>
          </a:xfrm>
          <a:custGeom>
            <a:avLst/>
            <a:gdLst>
              <a:gd name="connsiteX0" fmla="*/ 9374 w 1619590"/>
              <a:gd name="connsiteY0" fmla="*/ 5177116 h 5177116"/>
              <a:gd name="connsiteX1" fmla="*/ 80140 w 1619590"/>
              <a:gd name="connsiteY1" fmla="*/ 4078063 h 5177116"/>
              <a:gd name="connsiteX2" fmla="*/ 93408 w 1619590"/>
              <a:gd name="connsiteY2" fmla="*/ 4106985 h 5177116"/>
              <a:gd name="connsiteX3" fmla="*/ 128791 w 1619590"/>
              <a:gd name="connsiteY3" fmla="*/ 4454056 h 5177116"/>
              <a:gd name="connsiteX4" fmla="*/ 137637 w 1619590"/>
              <a:gd name="connsiteY4" fmla="*/ 4540822 h 5177116"/>
              <a:gd name="connsiteX5" fmla="*/ 164174 w 1619590"/>
              <a:gd name="connsiteY5" fmla="*/ 4656513 h 5177116"/>
              <a:gd name="connsiteX6" fmla="*/ 195134 w 1619590"/>
              <a:gd name="connsiteY6" fmla="*/ 4627590 h 5177116"/>
              <a:gd name="connsiteX7" fmla="*/ 217248 w 1619590"/>
              <a:gd name="connsiteY7" fmla="*/ 4454056 h 5177116"/>
              <a:gd name="connsiteX8" fmla="*/ 230517 w 1619590"/>
              <a:gd name="connsiteY8" fmla="*/ 4396211 h 5177116"/>
              <a:gd name="connsiteX9" fmla="*/ 239363 w 1619590"/>
              <a:gd name="connsiteY9" fmla="*/ 4309442 h 5177116"/>
              <a:gd name="connsiteX10" fmla="*/ 243786 w 1619590"/>
              <a:gd name="connsiteY10" fmla="*/ 4222677 h 5177116"/>
              <a:gd name="connsiteX11" fmla="*/ 257054 w 1619590"/>
              <a:gd name="connsiteY11" fmla="*/ 4164831 h 5177116"/>
              <a:gd name="connsiteX12" fmla="*/ 265900 w 1619590"/>
              <a:gd name="connsiteY12" fmla="*/ 4078063 h 5177116"/>
              <a:gd name="connsiteX13" fmla="*/ 327820 w 1619590"/>
              <a:gd name="connsiteY13" fmla="*/ 4049143 h 5177116"/>
              <a:gd name="connsiteX14" fmla="*/ 354357 w 1619590"/>
              <a:gd name="connsiteY14" fmla="*/ 4106985 h 5177116"/>
              <a:gd name="connsiteX15" fmla="*/ 367626 w 1619590"/>
              <a:gd name="connsiteY15" fmla="*/ 4164831 h 5177116"/>
              <a:gd name="connsiteX16" fmla="*/ 394163 w 1619590"/>
              <a:gd name="connsiteY16" fmla="*/ 4222677 h 5177116"/>
              <a:gd name="connsiteX17" fmla="*/ 438392 w 1619590"/>
              <a:gd name="connsiteY17" fmla="*/ 4193754 h 5177116"/>
              <a:gd name="connsiteX18" fmla="*/ 451660 w 1619590"/>
              <a:gd name="connsiteY18" fmla="*/ 4164831 h 5177116"/>
              <a:gd name="connsiteX19" fmla="*/ 473775 w 1619590"/>
              <a:gd name="connsiteY19" fmla="*/ 3991297 h 5177116"/>
              <a:gd name="connsiteX20" fmla="*/ 482620 w 1619590"/>
              <a:gd name="connsiteY20" fmla="*/ 3817763 h 5177116"/>
              <a:gd name="connsiteX21" fmla="*/ 491466 w 1619590"/>
              <a:gd name="connsiteY21" fmla="*/ 3730994 h 5177116"/>
              <a:gd name="connsiteX22" fmla="*/ 504735 w 1619590"/>
              <a:gd name="connsiteY22" fmla="*/ 3557460 h 5177116"/>
              <a:gd name="connsiteX23" fmla="*/ 522426 w 1619590"/>
              <a:gd name="connsiteY23" fmla="*/ 3412846 h 5177116"/>
              <a:gd name="connsiteX24" fmla="*/ 548963 w 1619590"/>
              <a:gd name="connsiteY24" fmla="*/ 3355003 h 5177116"/>
              <a:gd name="connsiteX25" fmla="*/ 602038 w 1619590"/>
              <a:gd name="connsiteY25" fmla="*/ 3383926 h 5177116"/>
              <a:gd name="connsiteX26" fmla="*/ 615306 w 1619590"/>
              <a:gd name="connsiteY26" fmla="*/ 3441769 h 5177116"/>
              <a:gd name="connsiteX27" fmla="*/ 628575 w 1619590"/>
              <a:gd name="connsiteY27" fmla="*/ 3470692 h 5177116"/>
              <a:gd name="connsiteX28" fmla="*/ 672803 w 1619590"/>
              <a:gd name="connsiteY28" fmla="*/ 3615306 h 5177116"/>
              <a:gd name="connsiteX29" fmla="*/ 730301 w 1619590"/>
              <a:gd name="connsiteY29" fmla="*/ 3557460 h 5177116"/>
              <a:gd name="connsiteX30" fmla="*/ 743569 w 1619590"/>
              <a:gd name="connsiteY30" fmla="*/ 3528538 h 5177116"/>
              <a:gd name="connsiteX31" fmla="*/ 756838 w 1619590"/>
              <a:gd name="connsiteY31" fmla="*/ 3470692 h 5177116"/>
              <a:gd name="connsiteX32" fmla="*/ 774529 w 1619590"/>
              <a:gd name="connsiteY32" fmla="*/ 3297158 h 5177116"/>
              <a:gd name="connsiteX33" fmla="*/ 805489 w 1619590"/>
              <a:gd name="connsiteY33" fmla="*/ 3123624 h 5177116"/>
              <a:gd name="connsiteX34" fmla="*/ 827604 w 1619590"/>
              <a:gd name="connsiteY34" fmla="*/ 2921167 h 5177116"/>
              <a:gd name="connsiteX35" fmla="*/ 845295 w 1619590"/>
              <a:gd name="connsiteY35" fmla="*/ 2689787 h 5177116"/>
              <a:gd name="connsiteX36" fmla="*/ 858564 w 1619590"/>
              <a:gd name="connsiteY36" fmla="*/ 2429485 h 5177116"/>
              <a:gd name="connsiteX37" fmla="*/ 867409 w 1619590"/>
              <a:gd name="connsiteY37" fmla="*/ 2198105 h 5177116"/>
              <a:gd name="connsiteX38" fmla="*/ 880678 w 1619590"/>
              <a:gd name="connsiteY38" fmla="*/ 1966725 h 5177116"/>
              <a:gd name="connsiteX39" fmla="*/ 885101 w 1619590"/>
              <a:gd name="connsiteY39" fmla="*/ 1822114 h 5177116"/>
              <a:gd name="connsiteX40" fmla="*/ 889524 w 1619590"/>
              <a:gd name="connsiteY40" fmla="*/ 1590734 h 5177116"/>
              <a:gd name="connsiteX41" fmla="*/ 893947 w 1619590"/>
              <a:gd name="connsiteY41" fmla="*/ 1503966 h 5177116"/>
              <a:gd name="connsiteX42" fmla="*/ 907215 w 1619590"/>
              <a:gd name="connsiteY42" fmla="*/ 1475043 h 5177116"/>
              <a:gd name="connsiteX43" fmla="*/ 920484 w 1619590"/>
              <a:gd name="connsiteY43" fmla="*/ 1388278 h 5177116"/>
              <a:gd name="connsiteX44" fmla="*/ 933752 w 1619590"/>
              <a:gd name="connsiteY44" fmla="*/ 1359355 h 5177116"/>
              <a:gd name="connsiteX45" fmla="*/ 964712 w 1619590"/>
              <a:gd name="connsiteY45" fmla="*/ 1301509 h 5177116"/>
              <a:gd name="connsiteX46" fmla="*/ 1022210 w 1619590"/>
              <a:gd name="connsiteY46" fmla="*/ 1359355 h 5177116"/>
              <a:gd name="connsiteX47" fmla="*/ 1035478 w 1619590"/>
              <a:gd name="connsiteY47" fmla="*/ 1417200 h 5177116"/>
              <a:gd name="connsiteX48" fmla="*/ 1048747 w 1619590"/>
              <a:gd name="connsiteY48" fmla="*/ 1446121 h 5177116"/>
              <a:gd name="connsiteX49" fmla="*/ 1066438 w 1619590"/>
              <a:gd name="connsiteY49" fmla="*/ 1503966 h 5177116"/>
              <a:gd name="connsiteX50" fmla="*/ 1119513 w 1619590"/>
              <a:gd name="connsiteY50" fmla="*/ 1561812 h 5177116"/>
              <a:gd name="connsiteX51" fmla="*/ 1132781 w 1619590"/>
              <a:gd name="connsiteY51" fmla="*/ 1590734 h 5177116"/>
              <a:gd name="connsiteX52" fmla="*/ 1150473 w 1619590"/>
              <a:gd name="connsiteY52" fmla="*/ 1619657 h 5177116"/>
              <a:gd name="connsiteX53" fmla="*/ 1163741 w 1619590"/>
              <a:gd name="connsiteY53" fmla="*/ 1677500 h 5177116"/>
              <a:gd name="connsiteX54" fmla="*/ 1190279 w 1619590"/>
              <a:gd name="connsiteY54" fmla="*/ 1735346 h 5177116"/>
              <a:gd name="connsiteX55" fmla="*/ 1269890 w 1619590"/>
              <a:gd name="connsiteY55" fmla="*/ 1706423 h 5177116"/>
              <a:gd name="connsiteX56" fmla="*/ 1327387 w 1619590"/>
              <a:gd name="connsiteY56" fmla="*/ 1590734 h 5177116"/>
              <a:gd name="connsiteX57" fmla="*/ 1345079 w 1619590"/>
              <a:gd name="connsiteY57" fmla="*/ 1532889 h 5177116"/>
              <a:gd name="connsiteX58" fmla="*/ 1367193 w 1619590"/>
              <a:gd name="connsiteY58" fmla="*/ 1475043 h 5177116"/>
              <a:gd name="connsiteX59" fmla="*/ 1402576 w 1619590"/>
              <a:gd name="connsiteY59" fmla="*/ 1359355 h 5177116"/>
              <a:gd name="connsiteX60" fmla="*/ 1442382 w 1619590"/>
              <a:gd name="connsiteY60" fmla="*/ 1156898 h 5177116"/>
              <a:gd name="connsiteX61" fmla="*/ 1455650 w 1619590"/>
              <a:gd name="connsiteY61" fmla="*/ 1041207 h 5177116"/>
              <a:gd name="connsiteX62" fmla="*/ 1468919 w 1619590"/>
              <a:gd name="connsiteY62" fmla="*/ 983364 h 5177116"/>
              <a:gd name="connsiteX63" fmla="*/ 1486611 w 1619590"/>
              <a:gd name="connsiteY63" fmla="*/ 867673 h 5177116"/>
              <a:gd name="connsiteX64" fmla="*/ 1499879 w 1619590"/>
              <a:gd name="connsiteY64" fmla="*/ 809827 h 5177116"/>
              <a:gd name="connsiteX65" fmla="*/ 1526416 w 1619590"/>
              <a:gd name="connsiteY65" fmla="*/ 607370 h 5177116"/>
              <a:gd name="connsiteX66" fmla="*/ 1544108 w 1619590"/>
              <a:gd name="connsiteY66" fmla="*/ 520604 h 5177116"/>
              <a:gd name="connsiteX67" fmla="*/ 1588337 w 1619590"/>
              <a:gd name="connsiteY67" fmla="*/ 260302 h 5177116"/>
              <a:gd name="connsiteX68" fmla="*/ 1597182 w 1619590"/>
              <a:gd name="connsiteY68" fmla="*/ 173534 h 5177116"/>
              <a:gd name="connsiteX69" fmla="*/ 1619297 w 1619590"/>
              <a:gd name="connsiteY69" fmla="*/ 28922 h 5177116"/>
              <a:gd name="connsiteX70" fmla="*/ 1619297 w 1619590"/>
              <a:gd name="connsiteY70" fmla="*/ 0 h 517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19590" h="5177116" fill="none" extrusionOk="0">
                <a:moveTo>
                  <a:pt x="9374" y="5177116"/>
                </a:moveTo>
                <a:cubicBezTo>
                  <a:pt x="16728" y="3996271"/>
                  <a:pt x="-47570" y="3988108"/>
                  <a:pt x="80140" y="4078063"/>
                </a:cubicBezTo>
                <a:cubicBezTo>
                  <a:pt x="86679" y="4082600"/>
                  <a:pt x="89807" y="4097913"/>
                  <a:pt x="93408" y="4106985"/>
                </a:cubicBezTo>
                <a:cubicBezTo>
                  <a:pt x="123661" y="4199169"/>
                  <a:pt x="104187" y="4360987"/>
                  <a:pt x="128791" y="4454056"/>
                </a:cubicBezTo>
                <a:cubicBezTo>
                  <a:pt x="131591" y="4483944"/>
                  <a:pt x="135359" y="4516922"/>
                  <a:pt x="137637" y="4540822"/>
                </a:cubicBezTo>
                <a:cubicBezTo>
                  <a:pt x="155533" y="4581216"/>
                  <a:pt x="146205" y="4622172"/>
                  <a:pt x="164174" y="4656513"/>
                </a:cubicBezTo>
                <a:cubicBezTo>
                  <a:pt x="175174" y="4646864"/>
                  <a:pt x="183880" y="4653673"/>
                  <a:pt x="195134" y="4627590"/>
                </a:cubicBezTo>
                <a:cubicBezTo>
                  <a:pt x="219359" y="4545908"/>
                  <a:pt x="196486" y="4573445"/>
                  <a:pt x="217248" y="4454056"/>
                </a:cubicBezTo>
                <a:cubicBezTo>
                  <a:pt x="218708" y="4429590"/>
                  <a:pt x="225782" y="4415834"/>
                  <a:pt x="230517" y="4396211"/>
                </a:cubicBezTo>
                <a:cubicBezTo>
                  <a:pt x="232943" y="4367815"/>
                  <a:pt x="238847" y="4345765"/>
                  <a:pt x="239363" y="4309442"/>
                </a:cubicBezTo>
                <a:cubicBezTo>
                  <a:pt x="245654" y="4286212"/>
                  <a:pt x="236921" y="4240988"/>
                  <a:pt x="243786" y="4222677"/>
                </a:cubicBezTo>
                <a:cubicBezTo>
                  <a:pt x="245969" y="4195459"/>
                  <a:pt x="253529" y="4183264"/>
                  <a:pt x="257054" y="4164831"/>
                </a:cubicBezTo>
                <a:cubicBezTo>
                  <a:pt x="261224" y="4134769"/>
                  <a:pt x="256848" y="4098207"/>
                  <a:pt x="265900" y="4078063"/>
                </a:cubicBezTo>
                <a:cubicBezTo>
                  <a:pt x="289462" y="3949821"/>
                  <a:pt x="304576" y="4036593"/>
                  <a:pt x="327820" y="4049143"/>
                </a:cubicBezTo>
                <a:cubicBezTo>
                  <a:pt x="337197" y="4068014"/>
                  <a:pt x="346842" y="4073720"/>
                  <a:pt x="354357" y="4106985"/>
                </a:cubicBezTo>
                <a:cubicBezTo>
                  <a:pt x="356941" y="4129295"/>
                  <a:pt x="365640" y="4151095"/>
                  <a:pt x="367626" y="4164831"/>
                </a:cubicBezTo>
                <a:cubicBezTo>
                  <a:pt x="376146" y="4189594"/>
                  <a:pt x="394163" y="4222677"/>
                  <a:pt x="394163" y="4222677"/>
                </a:cubicBezTo>
                <a:cubicBezTo>
                  <a:pt x="407867" y="4213223"/>
                  <a:pt x="426314" y="4210618"/>
                  <a:pt x="438392" y="4193754"/>
                </a:cubicBezTo>
                <a:cubicBezTo>
                  <a:pt x="442174" y="4189306"/>
                  <a:pt x="448785" y="4186047"/>
                  <a:pt x="451660" y="4164831"/>
                </a:cubicBezTo>
                <a:cubicBezTo>
                  <a:pt x="516447" y="3880698"/>
                  <a:pt x="438066" y="4191131"/>
                  <a:pt x="473775" y="3991297"/>
                </a:cubicBezTo>
                <a:cubicBezTo>
                  <a:pt x="476860" y="3937851"/>
                  <a:pt x="482662" y="3876701"/>
                  <a:pt x="482620" y="3817763"/>
                </a:cubicBezTo>
                <a:cubicBezTo>
                  <a:pt x="485004" y="3791895"/>
                  <a:pt x="487945" y="3762327"/>
                  <a:pt x="491466" y="3730994"/>
                </a:cubicBezTo>
                <a:cubicBezTo>
                  <a:pt x="450140" y="3507219"/>
                  <a:pt x="450431" y="3834746"/>
                  <a:pt x="504735" y="3557460"/>
                </a:cubicBezTo>
                <a:cubicBezTo>
                  <a:pt x="509949" y="3463226"/>
                  <a:pt x="506311" y="3456923"/>
                  <a:pt x="522426" y="3412846"/>
                </a:cubicBezTo>
                <a:cubicBezTo>
                  <a:pt x="530946" y="3388082"/>
                  <a:pt x="548962" y="3355003"/>
                  <a:pt x="548963" y="3355003"/>
                </a:cubicBezTo>
                <a:cubicBezTo>
                  <a:pt x="566344" y="3368898"/>
                  <a:pt x="585818" y="3365294"/>
                  <a:pt x="602038" y="3383926"/>
                </a:cubicBezTo>
                <a:cubicBezTo>
                  <a:pt x="603967" y="3387460"/>
                  <a:pt x="610512" y="3425184"/>
                  <a:pt x="615306" y="3441769"/>
                </a:cubicBezTo>
                <a:cubicBezTo>
                  <a:pt x="619292" y="3455248"/>
                  <a:pt x="624288" y="3454798"/>
                  <a:pt x="628575" y="3470692"/>
                </a:cubicBezTo>
                <a:cubicBezTo>
                  <a:pt x="675617" y="3627478"/>
                  <a:pt x="628982" y="3573192"/>
                  <a:pt x="672803" y="3615306"/>
                </a:cubicBezTo>
                <a:cubicBezTo>
                  <a:pt x="689911" y="3595440"/>
                  <a:pt x="706588" y="3583810"/>
                  <a:pt x="730301" y="3557460"/>
                </a:cubicBezTo>
                <a:cubicBezTo>
                  <a:pt x="733741" y="3552224"/>
                  <a:pt x="738935" y="3543245"/>
                  <a:pt x="743569" y="3528538"/>
                </a:cubicBezTo>
                <a:cubicBezTo>
                  <a:pt x="748158" y="3511361"/>
                  <a:pt x="756889" y="3491208"/>
                  <a:pt x="756838" y="3470692"/>
                </a:cubicBezTo>
                <a:cubicBezTo>
                  <a:pt x="765110" y="3416864"/>
                  <a:pt x="761409" y="3326200"/>
                  <a:pt x="774529" y="3297158"/>
                </a:cubicBezTo>
                <a:cubicBezTo>
                  <a:pt x="791591" y="3225282"/>
                  <a:pt x="789617" y="3236356"/>
                  <a:pt x="805489" y="3123624"/>
                </a:cubicBezTo>
                <a:cubicBezTo>
                  <a:pt x="806239" y="3098992"/>
                  <a:pt x="824000" y="2958573"/>
                  <a:pt x="827604" y="2921167"/>
                </a:cubicBezTo>
                <a:cubicBezTo>
                  <a:pt x="826673" y="2624364"/>
                  <a:pt x="813669" y="2878440"/>
                  <a:pt x="845295" y="2689787"/>
                </a:cubicBezTo>
                <a:cubicBezTo>
                  <a:pt x="810333" y="2348040"/>
                  <a:pt x="785392" y="2697017"/>
                  <a:pt x="858564" y="2429485"/>
                </a:cubicBezTo>
                <a:cubicBezTo>
                  <a:pt x="870260" y="2352782"/>
                  <a:pt x="854634" y="2284459"/>
                  <a:pt x="867409" y="2198105"/>
                </a:cubicBezTo>
                <a:cubicBezTo>
                  <a:pt x="864150" y="2147498"/>
                  <a:pt x="895427" y="2022077"/>
                  <a:pt x="880678" y="1966725"/>
                </a:cubicBezTo>
                <a:cubicBezTo>
                  <a:pt x="883504" y="1919614"/>
                  <a:pt x="884137" y="1879246"/>
                  <a:pt x="885101" y="1822114"/>
                </a:cubicBezTo>
                <a:cubicBezTo>
                  <a:pt x="883721" y="1741251"/>
                  <a:pt x="873479" y="1672049"/>
                  <a:pt x="889524" y="1590734"/>
                </a:cubicBezTo>
                <a:cubicBezTo>
                  <a:pt x="885623" y="1557552"/>
                  <a:pt x="887210" y="1529550"/>
                  <a:pt x="893947" y="1503966"/>
                </a:cubicBezTo>
                <a:cubicBezTo>
                  <a:pt x="897474" y="1482508"/>
                  <a:pt x="904325" y="1485176"/>
                  <a:pt x="907215" y="1475043"/>
                </a:cubicBezTo>
                <a:cubicBezTo>
                  <a:pt x="912393" y="1450779"/>
                  <a:pt x="915942" y="1413327"/>
                  <a:pt x="920484" y="1388278"/>
                </a:cubicBezTo>
                <a:cubicBezTo>
                  <a:pt x="924798" y="1372112"/>
                  <a:pt x="930540" y="1367821"/>
                  <a:pt x="933752" y="1359355"/>
                </a:cubicBezTo>
                <a:cubicBezTo>
                  <a:pt x="979650" y="1288901"/>
                  <a:pt x="937504" y="1367638"/>
                  <a:pt x="964712" y="1301509"/>
                </a:cubicBezTo>
                <a:cubicBezTo>
                  <a:pt x="972299" y="1305422"/>
                  <a:pt x="1013864" y="1327717"/>
                  <a:pt x="1022210" y="1359355"/>
                </a:cubicBezTo>
                <a:cubicBezTo>
                  <a:pt x="1027230" y="1370874"/>
                  <a:pt x="1030674" y="1401173"/>
                  <a:pt x="1035478" y="1417200"/>
                </a:cubicBezTo>
                <a:cubicBezTo>
                  <a:pt x="1039505" y="1430960"/>
                  <a:pt x="1045122" y="1434078"/>
                  <a:pt x="1048747" y="1446121"/>
                </a:cubicBezTo>
                <a:cubicBezTo>
                  <a:pt x="1054260" y="1462790"/>
                  <a:pt x="1060166" y="1492280"/>
                  <a:pt x="1066438" y="1503966"/>
                </a:cubicBezTo>
                <a:cubicBezTo>
                  <a:pt x="1075361" y="1526093"/>
                  <a:pt x="1112699" y="1555739"/>
                  <a:pt x="1119513" y="1561812"/>
                </a:cubicBezTo>
                <a:cubicBezTo>
                  <a:pt x="1124545" y="1571089"/>
                  <a:pt x="1128153" y="1583637"/>
                  <a:pt x="1132781" y="1590734"/>
                </a:cubicBezTo>
                <a:cubicBezTo>
                  <a:pt x="1137880" y="1601839"/>
                  <a:pt x="1144738" y="1604869"/>
                  <a:pt x="1150473" y="1619657"/>
                </a:cubicBezTo>
                <a:cubicBezTo>
                  <a:pt x="1154162" y="1633619"/>
                  <a:pt x="1158165" y="1664598"/>
                  <a:pt x="1163741" y="1677500"/>
                </a:cubicBezTo>
                <a:cubicBezTo>
                  <a:pt x="1172262" y="1702264"/>
                  <a:pt x="1190279" y="1735346"/>
                  <a:pt x="1190279" y="1735346"/>
                </a:cubicBezTo>
                <a:cubicBezTo>
                  <a:pt x="1213393" y="1727934"/>
                  <a:pt x="1249175" y="1725973"/>
                  <a:pt x="1269890" y="1706423"/>
                </a:cubicBezTo>
                <a:cubicBezTo>
                  <a:pt x="1288546" y="1704287"/>
                  <a:pt x="1308051" y="1644221"/>
                  <a:pt x="1327387" y="1590734"/>
                </a:cubicBezTo>
                <a:cubicBezTo>
                  <a:pt x="1331230" y="1574149"/>
                  <a:pt x="1337926" y="1551890"/>
                  <a:pt x="1345079" y="1532889"/>
                </a:cubicBezTo>
                <a:cubicBezTo>
                  <a:pt x="1354174" y="1515341"/>
                  <a:pt x="1357173" y="1495113"/>
                  <a:pt x="1367193" y="1475043"/>
                </a:cubicBezTo>
                <a:cubicBezTo>
                  <a:pt x="1381019" y="1438822"/>
                  <a:pt x="1392921" y="1421623"/>
                  <a:pt x="1402576" y="1359355"/>
                </a:cubicBezTo>
                <a:cubicBezTo>
                  <a:pt x="1421290" y="1224102"/>
                  <a:pt x="1428793" y="1296502"/>
                  <a:pt x="1442382" y="1156898"/>
                </a:cubicBezTo>
                <a:cubicBezTo>
                  <a:pt x="1437508" y="1118381"/>
                  <a:pt x="1448912" y="1084245"/>
                  <a:pt x="1455650" y="1041207"/>
                </a:cubicBezTo>
                <a:cubicBezTo>
                  <a:pt x="1460235" y="1013462"/>
                  <a:pt x="1464821" y="1007132"/>
                  <a:pt x="1468919" y="983364"/>
                </a:cubicBezTo>
                <a:cubicBezTo>
                  <a:pt x="1476165" y="942795"/>
                  <a:pt x="1477361" y="895854"/>
                  <a:pt x="1486611" y="867673"/>
                </a:cubicBezTo>
                <a:cubicBezTo>
                  <a:pt x="1487238" y="845711"/>
                  <a:pt x="1493774" y="830095"/>
                  <a:pt x="1499879" y="809827"/>
                </a:cubicBezTo>
                <a:cubicBezTo>
                  <a:pt x="1548227" y="643942"/>
                  <a:pt x="1502907" y="800811"/>
                  <a:pt x="1526416" y="607370"/>
                </a:cubicBezTo>
                <a:cubicBezTo>
                  <a:pt x="1534049" y="575039"/>
                  <a:pt x="1537993" y="558748"/>
                  <a:pt x="1544108" y="520604"/>
                </a:cubicBezTo>
                <a:cubicBezTo>
                  <a:pt x="1575209" y="272336"/>
                  <a:pt x="1584159" y="414483"/>
                  <a:pt x="1588337" y="260302"/>
                </a:cubicBezTo>
                <a:cubicBezTo>
                  <a:pt x="1590008" y="229517"/>
                  <a:pt x="1593056" y="193491"/>
                  <a:pt x="1597182" y="173534"/>
                </a:cubicBezTo>
                <a:cubicBezTo>
                  <a:pt x="1633382" y="55706"/>
                  <a:pt x="1606314" y="189484"/>
                  <a:pt x="1619297" y="28922"/>
                </a:cubicBezTo>
                <a:cubicBezTo>
                  <a:pt x="1618612" y="18341"/>
                  <a:pt x="1619592" y="8912"/>
                  <a:pt x="1619297" y="0"/>
                </a:cubicBezTo>
              </a:path>
              <a:path w="1619590" h="5177116" stroke="0" extrusionOk="0">
                <a:moveTo>
                  <a:pt x="9374" y="5177116"/>
                </a:moveTo>
                <a:cubicBezTo>
                  <a:pt x="30451" y="3997855"/>
                  <a:pt x="-31490" y="3983060"/>
                  <a:pt x="80140" y="4078063"/>
                </a:cubicBezTo>
                <a:cubicBezTo>
                  <a:pt x="81779" y="4080521"/>
                  <a:pt x="91014" y="4098385"/>
                  <a:pt x="93408" y="4106985"/>
                </a:cubicBezTo>
                <a:cubicBezTo>
                  <a:pt x="145797" y="4233340"/>
                  <a:pt x="95113" y="4297499"/>
                  <a:pt x="128791" y="4454056"/>
                </a:cubicBezTo>
                <a:cubicBezTo>
                  <a:pt x="127905" y="4485915"/>
                  <a:pt x="131616" y="4523252"/>
                  <a:pt x="137637" y="4540822"/>
                </a:cubicBezTo>
                <a:cubicBezTo>
                  <a:pt x="155989" y="4569178"/>
                  <a:pt x="140015" y="4605555"/>
                  <a:pt x="164174" y="4656513"/>
                </a:cubicBezTo>
                <a:cubicBezTo>
                  <a:pt x="176639" y="4645924"/>
                  <a:pt x="184813" y="4649115"/>
                  <a:pt x="195134" y="4627590"/>
                </a:cubicBezTo>
                <a:cubicBezTo>
                  <a:pt x="231721" y="4555601"/>
                  <a:pt x="211897" y="4572054"/>
                  <a:pt x="217248" y="4454056"/>
                </a:cubicBezTo>
                <a:cubicBezTo>
                  <a:pt x="220992" y="4426842"/>
                  <a:pt x="224277" y="4412971"/>
                  <a:pt x="230517" y="4396211"/>
                </a:cubicBezTo>
                <a:cubicBezTo>
                  <a:pt x="236169" y="4366222"/>
                  <a:pt x="244621" y="4339739"/>
                  <a:pt x="239363" y="4309442"/>
                </a:cubicBezTo>
                <a:cubicBezTo>
                  <a:pt x="242620" y="4283821"/>
                  <a:pt x="241739" y="4246278"/>
                  <a:pt x="243786" y="4222677"/>
                </a:cubicBezTo>
                <a:cubicBezTo>
                  <a:pt x="248956" y="4194460"/>
                  <a:pt x="252515" y="4181486"/>
                  <a:pt x="257054" y="4164831"/>
                </a:cubicBezTo>
                <a:cubicBezTo>
                  <a:pt x="259874" y="4142400"/>
                  <a:pt x="264280" y="4098560"/>
                  <a:pt x="265900" y="4078063"/>
                </a:cubicBezTo>
                <a:cubicBezTo>
                  <a:pt x="277355" y="3960808"/>
                  <a:pt x="305477" y="4032266"/>
                  <a:pt x="327820" y="4049143"/>
                </a:cubicBezTo>
                <a:cubicBezTo>
                  <a:pt x="338177" y="4070127"/>
                  <a:pt x="345334" y="4073331"/>
                  <a:pt x="354357" y="4106985"/>
                </a:cubicBezTo>
                <a:cubicBezTo>
                  <a:pt x="358190" y="4127345"/>
                  <a:pt x="359916" y="4152428"/>
                  <a:pt x="367626" y="4164831"/>
                </a:cubicBezTo>
                <a:cubicBezTo>
                  <a:pt x="376146" y="4189596"/>
                  <a:pt x="394163" y="4222677"/>
                  <a:pt x="394163" y="4222677"/>
                </a:cubicBezTo>
                <a:cubicBezTo>
                  <a:pt x="409785" y="4213251"/>
                  <a:pt x="422002" y="4209035"/>
                  <a:pt x="438392" y="4193754"/>
                </a:cubicBezTo>
                <a:cubicBezTo>
                  <a:pt x="442666" y="4187819"/>
                  <a:pt x="448494" y="4184666"/>
                  <a:pt x="451660" y="4164831"/>
                </a:cubicBezTo>
                <a:cubicBezTo>
                  <a:pt x="514104" y="3899478"/>
                  <a:pt x="418741" y="4221448"/>
                  <a:pt x="473775" y="3991297"/>
                </a:cubicBezTo>
                <a:cubicBezTo>
                  <a:pt x="472641" y="3936119"/>
                  <a:pt x="465314" y="3866797"/>
                  <a:pt x="482620" y="3817763"/>
                </a:cubicBezTo>
                <a:cubicBezTo>
                  <a:pt x="488062" y="3792243"/>
                  <a:pt x="488672" y="3767190"/>
                  <a:pt x="491466" y="3730994"/>
                </a:cubicBezTo>
                <a:cubicBezTo>
                  <a:pt x="529145" y="3428861"/>
                  <a:pt x="406287" y="3809459"/>
                  <a:pt x="504735" y="3557460"/>
                </a:cubicBezTo>
                <a:cubicBezTo>
                  <a:pt x="509900" y="3462901"/>
                  <a:pt x="506950" y="3457174"/>
                  <a:pt x="522426" y="3412846"/>
                </a:cubicBezTo>
                <a:cubicBezTo>
                  <a:pt x="530946" y="3388082"/>
                  <a:pt x="548962" y="3355003"/>
                  <a:pt x="548963" y="3355003"/>
                </a:cubicBezTo>
                <a:cubicBezTo>
                  <a:pt x="566607" y="3366432"/>
                  <a:pt x="584997" y="3361502"/>
                  <a:pt x="602038" y="3383926"/>
                </a:cubicBezTo>
                <a:cubicBezTo>
                  <a:pt x="606510" y="3391447"/>
                  <a:pt x="610051" y="3425886"/>
                  <a:pt x="615306" y="3441769"/>
                </a:cubicBezTo>
                <a:cubicBezTo>
                  <a:pt x="619433" y="3455669"/>
                  <a:pt x="624301" y="3454503"/>
                  <a:pt x="628575" y="3470692"/>
                </a:cubicBezTo>
                <a:cubicBezTo>
                  <a:pt x="653153" y="3623900"/>
                  <a:pt x="641333" y="3550502"/>
                  <a:pt x="672803" y="3615306"/>
                </a:cubicBezTo>
                <a:cubicBezTo>
                  <a:pt x="685676" y="3599564"/>
                  <a:pt x="709228" y="3574946"/>
                  <a:pt x="730301" y="3557460"/>
                </a:cubicBezTo>
                <a:cubicBezTo>
                  <a:pt x="737141" y="3552342"/>
                  <a:pt x="739978" y="3542674"/>
                  <a:pt x="743569" y="3528538"/>
                </a:cubicBezTo>
                <a:cubicBezTo>
                  <a:pt x="748239" y="3518727"/>
                  <a:pt x="751949" y="3489858"/>
                  <a:pt x="756838" y="3470692"/>
                </a:cubicBezTo>
                <a:cubicBezTo>
                  <a:pt x="769288" y="3406224"/>
                  <a:pt x="773155" y="3341727"/>
                  <a:pt x="774529" y="3297158"/>
                </a:cubicBezTo>
                <a:cubicBezTo>
                  <a:pt x="789364" y="3227951"/>
                  <a:pt x="791085" y="3234701"/>
                  <a:pt x="805489" y="3123624"/>
                </a:cubicBezTo>
                <a:cubicBezTo>
                  <a:pt x="807845" y="3103771"/>
                  <a:pt x="823426" y="2957843"/>
                  <a:pt x="827604" y="2921167"/>
                </a:cubicBezTo>
                <a:cubicBezTo>
                  <a:pt x="854144" y="2639568"/>
                  <a:pt x="848069" y="2930641"/>
                  <a:pt x="845295" y="2689787"/>
                </a:cubicBezTo>
                <a:cubicBezTo>
                  <a:pt x="798688" y="2214717"/>
                  <a:pt x="766452" y="2738536"/>
                  <a:pt x="858564" y="2429485"/>
                </a:cubicBezTo>
                <a:cubicBezTo>
                  <a:pt x="858761" y="2354891"/>
                  <a:pt x="868353" y="2278563"/>
                  <a:pt x="867409" y="2198105"/>
                </a:cubicBezTo>
                <a:cubicBezTo>
                  <a:pt x="860195" y="2162874"/>
                  <a:pt x="884352" y="2017957"/>
                  <a:pt x="880678" y="1966725"/>
                </a:cubicBezTo>
                <a:cubicBezTo>
                  <a:pt x="885754" y="1913610"/>
                  <a:pt x="877817" y="1872091"/>
                  <a:pt x="885101" y="1822114"/>
                </a:cubicBezTo>
                <a:cubicBezTo>
                  <a:pt x="898521" y="1725849"/>
                  <a:pt x="903030" y="1673415"/>
                  <a:pt x="889524" y="1590734"/>
                </a:cubicBezTo>
                <a:cubicBezTo>
                  <a:pt x="889803" y="1563772"/>
                  <a:pt x="890524" y="1528941"/>
                  <a:pt x="893947" y="1503966"/>
                </a:cubicBezTo>
                <a:cubicBezTo>
                  <a:pt x="896860" y="1482133"/>
                  <a:pt x="902899" y="1484930"/>
                  <a:pt x="907215" y="1475043"/>
                </a:cubicBezTo>
                <a:cubicBezTo>
                  <a:pt x="917048" y="1441863"/>
                  <a:pt x="917844" y="1414759"/>
                  <a:pt x="920484" y="1388278"/>
                </a:cubicBezTo>
                <a:cubicBezTo>
                  <a:pt x="923109" y="1370553"/>
                  <a:pt x="927671" y="1367398"/>
                  <a:pt x="933752" y="1359355"/>
                </a:cubicBezTo>
                <a:cubicBezTo>
                  <a:pt x="980548" y="1277903"/>
                  <a:pt x="951270" y="1362850"/>
                  <a:pt x="964712" y="1301509"/>
                </a:cubicBezTo>
                <a:cubicBezTo>
                  <a:pt x="975451" y="1304793"/>
                  <a:pt x="1007170" y="1318237"/>
                  <a:pt x="1022210" y="1359355"/>
                </a:cubicBezTo>
                <a:cubicBezTo>
                  <a:pt x="1024634" y="1373318"/>
                  <a:pt x="1031000" y="1397633"/>
                  <a:pt x="1035478" y="1417200"/>
                </a:cubicBezTo>
                <a:cubicBezTo>
                  <a:pt x="1039253" y="1431324"/>
                  <a:pt x="1045259" y="1433718"/>
                  <a:pt x="1048747" y="1446121"/>
                </a:cubicBezTo>
                <a:cubicBezTo>
                  <a:pt x="1052945" y="1459423"/>
                  <a:pt x="1058320" y="1489976"/>
                  <a:pt x="1066438" y="1503966"/>
                </a:cubicBezTo>
                <a:cubicBezTo>
                  <a:pt x="1075416" y="1525918"/>
                  <a:pt x="1113499" y="1557276"/>
                  <a:pt x="1119513" y="1561812"/>
                </a:cubicBezTo>
                <a:cubicBezTo>
                  <a:pt x="1124076" y="1570127"/>
                  <a:pt x="1129769" y="1584644"/>
                  <a:pt x="1132781" y="1590734"/>
                </a:cubicBezTo>
                <a:cubicBezTo>
                  <a:pt x="1137514" y="1602797"/>
                  <a:pt x="1144556" y="1602549"/>
                  <a:pt x="1150473" y="1619657"/>
                </a:cubicBezTo>
                <a:cubicBezTo>
                  <a:pt x="1156861" y="1634543"/>
                  <a:pt x="1155202" y="1663153"/>
                  <a:pt x="1163741" y="1677500"/>
                </a:cubicBezTo>
                <a:cubicBezTo>
                  <a:pt x="1172262" y="1702265"/>
                  <a:pt x="1190279" y="1735346"/>
                  <a:pt x="1190279" y="1735346"/>
                </a:cubicBezTo>
                <a:cubicBezTo>
                  <a:pt x="1220177" y="1722613"/>
                  <a:pt x="1244600" y="1729880"/>
                  <a:pt x="1269890" y="1706423"/>
                </a:cubicBezTo>
                <a:cubicBezTo>
                  <a:pt x="1282251" y="1680095"/>
                  <a:pt x="1320559" y="1642033"/>
                  <a:pt x="1327387" y="1590734"/>
                </a:cubicBezTo>
                <a:cubicBezTo>
                  <a:pt x="1333225" y="1571723"/>
                  <a:pt x="1338150" y="1551998"/>
                  <a:pt x="1345079" y="1532889"/>
                </a:cubicBezTo>
                <a:cubicBezTo>
                  <a:pt x="1350183" y="1515582"/>
                  <a:pt x="1362469" y="1495057"/>
                  <a:pt x="1367193" y="1475043"/>
                </a:cubicBezTo>
                <a:cubicBezTo>
                  <a:pt x="1378540" y="1437432"/>
                  <a:pt x="1392482" y="1424079"/>
                  <a:pt x="1402576" y="1359355"/>
                </a:cubicBezTo>
                <a:cubicBezTo>
                  <a:pt x="1429518" y="1241296"/>
                  <a:pt x="1400215" y="1297997"/>
                  <a:pt x="1442382" y="1156898"/>
                </a:cubicBezTo>
                <a:cubicBezTo>
                  <a:pt x="1450558" y="1117824"/>
                  <a:pt x="1441708" y="1077736"/>
                  <a:pt x="1455650" y="1041207"/>
                </a:cubicBezTo>
                <a:cubicBezTo>
                  <a:pt x="1459254" y="1015760"/>
                  <a:pt x="1465438" y="1006213"/>
                  <a:pt x="1468919" y="983364"/>
                </a:cubicBezTo>
                <a:cubicBezTo>
                  <a:pt x="1469956" y="944554"/>
                  <a:pt x="1485667" y="897894"/>
                  <a:pt x="1486611" y="867673"/>
                </a:cubicBezTo>
                <a:cubicBezTo>
                  <a:pt x="1491862" y="845030"/>
                  <a:pt x="1497092" y="834993"/>
                  <a:pt x="1499879" y="809827"/>
                </a:cubicBezTo>
                <a:cubicBezTo>
                  <a:pt x="1502323" y="658699"/>
                  <a:pt x="1465096" y="779804"/>
                  <a:pt x="1526416" y="607370"/>
                </a:cubicBezTo>
                <a:cubicBezTo>
                  <a:pt x="1532997" y="571869"/>
                  <a:pt x="1541151" y="549428"/>
                  <a:pt x="1544108" y="520604"/>
                </a:cubicBezTo>
                <a:cubicBezTo>
                  <a:pt x="1597252" y="244327"/>
                  <a:pt x="1546718" y="353989"/>
                  <a:pt x="1588337" y="260302"/>
                </a:cubicBezTo>
                <a:cubicBezTo>
                  <a:pt x="1590535" y="231289"/>
                  <a:pt x="1593764" y="197280"/>
                  <a:pt x="1597182" y="173534"/>
                </a:cubicBezTo>
                <a:cubicBezTo>
                  <a:pt x="1591317" y="45633"/>
                  <a:pt x="1602039" y="183070"/>
                  <a:pt x="1619297" y="28922"/>
                </a:cubicBezTo>
                <a:cubicBezTo>
                  <a:pt x="1620210" y="19956"/>
                  <a:pt x="1620527" y="12111"/>
                  <a:pt x="1619297" y="0"/>
                </a:cubicBezTo>
              </a:path>
            </a:pathLst>
          </a:custGeom>
          <a:ln w="76200">
            <a:solidFill>
              <a:schemeClr val="accent2">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50000"/>
                </a:schemeClr>
              </a:solidFill>
            </a:endParaRPr>
          </a:p>
        </p:txBody>
      </p:sp>
      <p:sp>
        <p:nvSpPr>
          <p:cNvPr id="3" name="TextBox 2">
            <a:extLst>
              <a:ext uri="{FF2B5EF4-FFF2-40B4-BE49-F238E27FC236}">
                <a16:creationId xmlns:a16="http://schemas.microsoft.com/office/drawing/2014/main" id="{9593DAF1-7166-4B42-81FC-A02F3FA12332}"/>
              </a:ext>
            </a:extLst>
          </p:cNvPr>
          <p:cNvSpPr txBox="1"/>
          <p:nvPr/>
        </p:nvSpPr>
        <p:spPr>
          <a:xfrm>
            <a:off x="1034269" y="1316248"/>
            <a:ext cx="3784049" cy="923330"/>
          </a:xfrm>
          <a:prstGeom prst="rect">
            <a:avLst/>
          </a:prstGeom>
          <a:noFill/>
        </p:spPr>
        <p:txBody>
          <a:bodyPr wrap="none" rtlCol="0">
            <a:spAutoFit/>
          </a:bodyPr>
          <a:lstStyle/>
          <a:p>
            <a:r>
              <a:rPr lang="en-US" dirty="0"/>
              <a:t>Avoiding the unrecoverable failures</a:t>
            </a:r>
          </a:p>
          <a:p>
            <a:r>
              <a:rPr lang="en-US" dirty="0"/>
              <a:t>(consciousness of self)</a:t>
            </a:r>
          </a:p>
          <a:p>
            <a:endParaRPr lang="en-US" dirty="0"/>
          </a:p>
        </p:txBody>
      </p:sp>
      <p:sp>
        <p:nvSpPr>
          <p:cNvPr id="16" name="TextBox 15">
            <a:extLst>
              <a:ext uri="{FF2B5EF4-FFF2-40B4-BE49-F238E27FC236}">
                <a16:creationId xmlns:a16="http://schemas.microsoft.com/office/drawing/2014/main" id="{AB24DF30-4EAE-4B65-9186-538EBA905007}"/>
              </a:ext>
            </a:extLst>
          </p:cNvPr>
          <p:cNvSpPr txBox="1"/>
          <p:nvPr/>
        </p:nvSpPr>
        <p:spPr>
          <a:xfrm>
            <a:off x="4690636" y="4968608"/>
            <a:ext cx="3583032" cy="1754326"/>
          </a:xfrm>
          <a:prstGeom prst="rect">
            <a:avLst/>
          </a:prstGeom>
          <a:noFill/>
        </p:spPr>
        <p:txBody>
          <a:bodyPr wrap="none" rtlCol="0">
            <a:spAutoFit/>
          </a:bodyPr>
          <a:lstStyle/>
          <a:p>
            <a:r>
              <a:rPr lang="en-US" dirty="0"/>
              <a:t>Resiliency Skills</a:t>
            </a:r>
          </a:p>
          <a:p>
            <a:r>
              <a:rPr lang="en-US" dirty="0"/>
              <a:t>(radical empathy)</a:t>
            </a:r>
          </a:p>
          <a:p>
            <a:r>
              <a:rPr lang="en-US" dirty="0"/>
              <a:t>(growing your onion)</a:t>
            </a:r>
          </a:p>
          <a:p>
            <a:r>
              <a:rPr lang="en-US" dirty="0"/>
              <a:t>(growing your trusted advisers)</a:t>
            </a:r>
          </a:p>
          <a:p>
            <a:r>
              <a:rPr lang="en-US" dirty="0"/>
              <a:t>(leading with vulnerable courage)</a:t>
            </a:r>
          </a:p>
          <a:p>
            <a:endParaRPr lang="en-US" dirty="0"/>
          </a:p>
        </p:txBody>
      </p:sp>
      <p:cxnSp>
        <p:nvCxnSpPr>
          <p:cNvPr id="17" name="Straight Arrow Connector 16">
            <a:extLst>
              <a:ext uri="{FF2B5EF4-FFF2-40B4-BE49-F238E27FC236}">
                <a16:creationId xmlns:a16="http://schemas.microsoft.com/office/drawing/2014/main" id="{9DE8780E-FB14-4B51-AD83-98F1EBF5E960}"/>
              </a:ext>
            </a:extLst>
          </p:cNvPr>
          <p:cNvCxnSpPr>
            <a:cxnSpLocks/>
          </p:cNvCxnSpPr>
          <p:nvPr/>
        </p:nvCxnSpPr>
        <p:spPr>
          <a:xfrm>
            <a:off x="6103949" y="385590"/>
            <a:ext cx="0" cy="192795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8" name="Freeform: Shape 17">
            <a:extLst>
              <a:ext uri="{FF2B5EF4-FFF2-40B4-BE49-F238E27FC236}">
                <a16:creationId xmlns:a16="http://schemas.microsoft.com/office/drawing/2014/main" id="{9552231F-2402-4151-9D49-F9B83255390A}"/>
              </a:ext>
            </a:extLst>
          </p:cNvPr>
          <p:cNvSpPr/>
          <p:nvPr/>
        </p:nvSpPr>
        <p:spPr>
          <a:xfrm>
            <a:off x="6188931" y="-16444"/>
            <a:ext cx="911386" cy="2256022"/>
          </a:xfrm>
          <a:custGeom>
            <a:avLst/>
            <a:gdLst>
              <a:gd name="connsiteX0" fmla="*/ 5275 w 911386"/>
              <a:gd name="connsiteY0" fmla="*/ 2256022 h 2256022"/>
              <a:gd name="connsiteX1" fmla="*/ 45096 w 911386"/>
              <a:gd name="connsiteY1" fmla="*/ 1777089 h 2256022"/>
              <a:gd name="connsiteX2" fmla="*/ 52563 w 911386"/>
              <a:gd name="connsiteY2" fmla="*/ 1789693 h 2256022"/>
              <a:gd name="connsiteX3" fmla="*/ 72474 w 911386"/>
              <a:gd name="connsiteY3" fmla="*/ 1940935 h 2256022"/>
              <a:gd name="connsiteX4" fmla="*/ 77452 w 911386"/>
              <a:gd name="connsiteY4" fmla="*/ 1978745 h 2256022"/>
              <a:gd name="connsiteX5" fmla="*/ 92385 w 911386"/>
              <a:gd name="connsiteY5" fmla="*/ 2029160 h 2256022"/>
              <a:gd name="connsiteX6" fmla="*/ 109807 w 911386"/>
              <a:gd name="connsiteY6" fmla="*/ 2016556 h 2256022"/>
              <a:gd name="connsiteX7" fmla="*/ 122251 w 911386"/>
              <a:gd name="connsiteY7" fmla="*/ 1940935 h 2256022"/>
              <a:gd name="connsiteX8" fmla="*/ 129718 w 911386"/>
              <a:gd name="connsiteY8" fmla="*/ 1915728 h 2256022"/>
              <a:gd name="connsiteX9" fmla="*/ 134695 w 911386"/>
              <a:gd name="connsiteY9" fmla="*/ 1877917 h 2256022"/>
              <a:gd name="connsiteX10" fmla="*/ 137184 w 911386"/>
              <a:gd name="connsiteY10" fmla="*/ 1840107 h 2256022"/>
              <a:gd name="connsiteX11" fmla="*/ 144651 w 911386"/>
              <a:gd name="connsiteY11" fmla="*/ 1814900 h 2256022"/>
              <a:gd name="connsiteX12" fmla="*/ 149629 w 911386"/>
              <a:gd name="connsiteY12" fmla="*/ 1777089 h 2256022"/>
              <a:gd name="connsiteX13" fmla="*/ 184473 w 911386"/>
              <a:gd name="connsiteY13" fmla="*/ 1764487 h 2256022"/>
              <a:gd name="connsiteX14" fmla="*/ 199406 w 911386"/>
              <a:gd name="connsiteY14" fmla="*/ 1789693 h 2256022"/>
              <a:gd name="connsiteX15" fmla="*/ 206872 w 911386"/>
              <a:gd name="connsiteY15" fmla="*/ 1814900 h 2256022"/>
              <a:gd name="connsiteX16" fmla="*/ 221806 w 911386"/>
              <a:gd name="connsiteY16" fmla="*/ 1840107 h 2256022"/>
              <a:gd name="connsiteX17" fmla="*/ 246694 w 911386"/>
              <a:gd name="connsiteY17" fmla="*/ 1827504 h 2256022"/>
              <a:gd name="connsiteX18" fmla="*/ 254161 w 911386"/>
              <a:gd name="connsiteY18" fmla="*/ 1814900 h 2256022"/>
              <a:gd name="connsiteX19" fmla="*/ 266605 w 911386"/>
              <a:gd name="connsiteY19" fmla="*/ 1739280 h 2256022"/>
              <a:gd name="connsiteX20" fmla="*/ 271583 w 911386"/>
              <a:gd name="connsiteY20" fmla="*/ 1663659 h 2256022"/>
              <a:gd name="connsiteX21" fmla="*/ 276561 w 911386"/>
              <a:gd name="connsiteY21" fmla="*/ 1625848 h 2256022"/>
              <a:gd name="connsiteX22" fmla="*/ 284027 w 911386"/>
              <a:gd name="connsiteY22" fmla="*/ 1550227 h 2256022"/>
              <a:gd name="connsiteX23" fmla="*/ 293983 w 911386"/>
              <a:gd name="connsiteY23" fmla="*/ 1487209 h 2256022"/>
              <a:gd name="connsiteX24" fmla="*/ 308916 w 911386"/>
              <a:gd name="connsiteY24" fmla="*/ 1462003 h 2256022"/>
              <a:gd name="connsiteX25" fmla="*/ 338782 w 911386"/>
              <a:gd name="connsiteY25" fmla="*/ 1474607 h 2256022"/>
              <a:gd name="connsiteX26" fmla="*/ 346249 w 911386"/>
              <a:gd name="connsiteY26" fmla="*/ 1499813 h 2256022"/>
              <a:gd name="connsiteX27" fmla="*/ 353715 w 911386"/>
              <a:gd name="connsiteY27" fmla="*/ 1512417 h 2256022"/>
              <a:gd name="connsiteX28" fmla="*/ 378604 w 911386"/>
              <a:gd name="connsiteY28" fmla="*/ 1575435 h 2256022"/>
              <a:gd name="connsiteX29" fmla="*/ 410959 w 911386"/>
              <a:gd name="connsiteY29" fmla="*/ 1550227 h 2256022"/>
              <a:gd name="connsiteX30" fmla="*/ 418426 w 911386"/>
              <a:gd name="connsiteY30" fmla="*/ 1537624 h 2256022"/>
              <a:gd name="connsiteX31" fmla="*/ 425892 w 911386"/>
              <a:gd name="connsiteY31" fmla="*/ 1512417 h 2256022"/>
              <a:gd name="connsiteX32" fmla="*/ 435848 w 911386"/>
              <a:gd name="connsiteY32" fmla="*/ 1436796 h 2256022"/>
              <a:gd name="connsiteX33" fmla="*/ 453270 w 911386"/>
              <a:gd name="connsiteY33" fmla="*/ 1361175 h 2256022"/>
              <a:gd name="connsiteX34" fmla="*/ 465714 w 911386"/>
              <a:gd name="connsiteY34" fmla="*/ 1272951 h 2256022"/>
              <a:gd name="connsiteX35" fmla="*/ 475670 w 911386"/>
              <a:gd name="connsiteY35" fmla="*/ 1172123 h 2256022"/>
              <a:gd name="connsiteX36" fmla="*/ 483136 w 911386"/>
              <a:gd name="connsiteY36" fmla="*/ 1058692 h 2256022"/>
              <a:gd name="connsiteX37" fmla="*/ 488114 w 911386"/>
              <a:gd name="connsiteY37" fmla="*/ 957864 h 2256022"/>
              <a:gd name="connsiteX38" fmla="*/ 495581 w 911386"/>
              <a:gd name="connsiteY38" fmla="*/ 857036 h 2256022"/>
              <a:gd name="connsiteX39" fmla="*/ 498070 w 911386"/>
              <a:gd name="connsiteY39" fmla="*/ 794019 h 2256022"/>
              <a:gd name="connsiteX40" fmla="*/ 500558 w 911386"/>
              <a:gd name="connsiteY40" fmla="*/ 693191 h 2256022"/>
              <a:gd name="connsiteX41" fmla="*/ 503047 w 911386"/>
              <a:gd name="connsiteY41" fmla="*/ 655380 h 2256022"/>
              <a:gd name="connsiteX42" fmla="*/ 510514 w 911386"/>
              <a:gd name="connsiteY42" fmla="*/ 642777 h 2256022"/>
              <a:gd name="connsiteX43" fmla="*/ 517980 w 911386"/>
              <a:gd name="connsiteY43" fmla="*/ 604967 h 2256022"/>
              <a:gd name="connsiteX44" fmla="*/ 525447 w 911386"/>
              <a:gd name="connsiteY44" fmla="*/ 592363 h 2256022"/>
              <a:gd name="connsiteX45" fmla="*/ 542869 w 911386"/>
              <a:gd name="connsiteY45" fmla="*/ 567156 h 2256022"/>
              <a:gd name="connsiteX46" fmla="*/ 575224 w 911386"/>
              <a:gd name="connsiteY46" fmla="*/ 592363 h 2256022"/>
              <a:gd name="connsiteX47" fmla="*/ 582691 w 911386"/>
              <a:gd name="connsiteY47" fmla="*/ 617570 h 2256022"/>
              <a:gd name="connsiteX48" fmla="*/ 590157 w 911386"/>
              <a:gd name="connsiteY48" fmla="*/ 630173 h 2256022"/>
              <a:gd name="connsiteX49" fmla="*/ 600113 w 911386"/>
              <a:gd name="connsiteY49" fmla="*/ 655380 h 2256022"/>
              <a:gd name="connsiteX50" fmla="*/ 629979 w 911386"/>
              <a:gd name="connsiteY50" fmla="*/ 680587 h 2256022"/>
              <a:gd name="connsiteX51" fmla="*/ 637446 w 911386"/>
              <a:gd name="connsiteY51" fmla="*/ 693191 h 2256022"/>
              <a:gd name="connsiteX52" fmla="*/ 647401 w 911386"/>
              <a:gd name="connsiteY52" fmla="*/ 705795 h 2256022"/>
              <a:gd name="connsiteX53" fmla="*/ 654868 w 911386"/>
              <a:gd name="connsiteY53" fmla="*/ 731001 h 2256022"/>
              <a:gd name="connsiteX54" fmla="*/ 669801 w 911386"/>
              <a:gd name="connsiteY54" fmla="*/ 756208 h 2256022"/>
              <a:gd name="connsiteX55" fmla="*/ 714601 w 911386"/>
              <a:gd name="connsiteY55" fmla="*/ 743604 h 2256022"/>
              <a:gd name="connsiteX56" fmla="*/ 746956 w 911386"/>
              <a:gd name="connsiteY56" fmla="*/ 693191 h 2256022"/>
              <a:gd name="connsiteX57" fmla="*/ 756911 w 911386"/>
              <a:gd name="connsiteY57" fmla="*/ 667984 h 2256022"/>
              <a:gd name="connsiteX58" fmla="*/ 769355 w 911386"/>
              <a:gd name="connsiteY58" fmla="*/ 642777 h 2256022"/>
              <a:gd name="connsiteX59" fmla="*/ 789266 w 911386"/>
              <a:gd name="connsiteY59" fmla="*/ 592363 h 2256022"/>
              <a:gd name="connsiteX60" fmla="*/ 811666 w 911386"/>
              <a:gd name="connsiteY60" fmla="*/ 504139 h 2256022"/>
              <a:gd name="connsiteX61" fmla="*/ 819133 w 911386"/>
              <a:gd name="connsiteY61" fmla="*/ 453724 h 2256022"/>
              <a:gd name="connsiteX62" fmla="*/ 826599 w 911386"/>
              <a:gd name="connsiteY62" fmla="*/ 428518 h 2256022"/>
              <a:gd name="connsiteX63" fmla="*/ 836555 w 911386"/>
              <a:gd name="connsiteY63" fmla="*/ 378104 h 2256022"/>
              <a:gd name="connsiteX64" fmla="*/ 844021 w 911386"/>
              <a:gd name="connsiteY64" fmla="*/ 352897 h 2256022"/>
              <a:gd name="connsiteX65" fmla="*/ 858955 w 911386"/>
              <a:gd name="connsiteY65" fmla="*/ 264672 h 2256022"/>
              <a:gd name="connsiteX66" fmla="*/ 868910 w 911386"/>
              <a:gd name="connsiteY66" fmla="*/ 226863 h 2256022"/>
              <a:gd name="connsiteX67" fmla="*/ 893799 w 911386"/>
              <a:gd name="connsiteY67" fmla="*/ 113431 h 2256022"/>
              <a:gd name="connsiteX68" fmla="*/ 898776 w 911386"/>
              <a:gd name="connsiteY68" fmla="*/ 75620 h 2256022"/>
              <a:gd name="connsiteX69" fmla="*/ 911221 w 911386"/>
              <a:gd name="connsiteY69" fmla="*/ 12603 h 2256022"/>
              <a:gd name="connsiteX70" fmla="*/ 911221 w 911386"/>
              <a:gd name="connsiteY70" fmla="*/ 0 h 225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1386" h="2256022" fill="none" extrusionOk="0">
                <a:moveTo>
                  <a:pt x="5275" y="2256022"/>
                </a:moveTo>
                <a:cubicBezTo>
                  <a:pt x="15380" y="1739026"/>
                  <a:pt x="-31314" y="1737696"/>
                  <a:pt x="45096" y="1777089"/>
                </a:cubicBezTo>
                <a:cubicBezTo>
                  <a:pt x="48410" y="1778990"/>
                  <a:pt x="50447" y="1785750"/>
                  <a:pt x="52563" y="1789693"/>
                </a:cubicBezTo>
                <a:cubicBezTo>
                  <a:pt x="62977" y="1823234"/>
                  <a:pt x="47589" y="1881666"/>
                  <a:pt x="72474" y="1940935"/>
                </a:cubicBezTo>
                <a:cubicBezTo>
                  <a:pt x="74041" y="1954142"/>
                  <a:pt x="75085" y="1970080"/>
                  <a:pt x="77452" y="1978745"/>
                </a:cubicBezTo>
                <a:cubicBezTo>
                  <a:pt x="88019" y="1995036"/>
                  <a:pt x="82064" y="2009498"/>
                  <a:pt x="92385" y="2029160"/>
                </a:cubicBezTo>
                <a:cubicBezTo>
                  <a:pt x="98753" y="2024952"/>
                  <a:pt x="104044" y="2027187"/>
                  <a:pt x="109807" y="2016556"/>
                </a:cubicBezTo>
                <a:cubicBezTo>
                  <a:pt x="123934" y="1980760"/>
                  <a:pt x="112631" y="1992316"/>
                  <a:pt x="122251" y="1940935"/>
                </a:cubicBezTo>
                <a:cubicBezTo>
                  <a:pt x="123859" y="1929483"/>
                  <a:pt x="126676" y="1924736"/>
                  <a:pt x="129718" y="1915728"/>
                </a:cubicBezTo>
                <a:cubicBezTo>
                  <a:pt x="129286" y="1905230"/>
                  <a:pt x="133895" y="1892976"/>
                  <a:pt x="134695" y="1877917"/>
                </a:cubicBezTo>
                <a:cubicBezTo>
                  <a:pt x="137038" y="1867156"/>
                  <a:pt x="134873" y="1849545"/>
                  <a:pt x="137184" y="1840107"/>
                </a:cubicBezTo>
                <a:cubicBezTo>
                  <a:pt x="138814" y="1828264"/>
                  <a:pt x="142946" y="1822560"/>
                  <a:pt x="144651" y="1814900"/>
                </a:cubicBezTo>
                <a:cubicBezTo>
                  <a:pt x="148407" y="1800341"/>
                  <a:pt x="146471" y="1786927"/>
                  <a:pt x="149629" y="1777089"/>
                </a:cubicBezTo>
                <a:cubicBezTo>
                  <a:pt x="162208" y="1721274"/>
                  <a:pt x="170240" y="1758655"/>
                  <a:pt x="184473" y="1764487"/>
                </a:cubicBezTo>
                <a:cubicBezTo>
                  <a:pt x="189804" y="1772616"/>
                  <a:pt x="195381" y="1775736"/>
                  <a:pt x="199406" y="1789693"/>
                </a:cubicBezTo>
                <a:cubicBezTo>
                  <a:pt x="201781" y="1798284"/>
                  <a:pt x="205635" y="1808947"/>
                  <a:pt x="206872" y="1814900"/>
                </a:cubicBezTo>
                <a:cubicBezTo>
                  <a:pt x="211667" y="1825691"/>
                  <a:pt x="221806" y="1840107"/>
                  <a:pt x="221806" y="1840107"/>
                </a:cubicBezTo>
                <a:cubicBezTo>
                  <a:pt x="229540" y="1836008"/>
                  <a:pt x="239012" y="1834388"/>
                  <a:pt x="246694" y="1827504"/>
                </a:cubicBezTo>
                <a:cubicBezTo>
                  <a:pt x="248360" y="1825695"/>
                  <a:pt x="252567" y="1824082"/>
                  <a:pt x="254161" y="1814900"/>
                </a:cubicBezTo>
                <a:cubicBezTo>
                  <a:pt x="290947" y="1692437"/>
                  <a:pt x="253438" y="1826143"/>
                  <a:pt x="266605" y="1739280"/>
                </a:cubicBezTo>
                <a:cubicBezTo>
                  <a:pt x="268354" y="1716917"/>
                  <a:pt x="269956" y="1687785"/>
                  <a:pt x="271583" y="1663659"/>
                </a:cubicBezTo>
                <a:cubicBezTo>
                  <a:pt x="272951" y="1652628"/>
                  <a:pt x="274099" y="1639634"/>
                  <a:pt x="276561" y="1625848"/>
                </a:cubicBezTo>
                <a:cubicBezTo>
                  <a:pt x="269276" y="1526125"/>
                  <a:pt x="259088" y="1669137"/>
                  <a:pt x="284027" y="1550227"/>
                </a:cubicBezTo>
                <a:cubicBezTo>
                  <a:pt x="287379" y="1508996"/>
                  <a:pt x="285061" y="1506693"/>
                  <a:pt x="293983" y="1487209"/>
                </a:cubicBezTo>
                <a:cubicBezTo>
                  <a:pt x="298777" y="1476418"/>
                  <a:pt x="308915" y="1462003"/>
                  <a:pt x="308916" y="1462003"/>
                </a:cubicBezTo>
                <a:cubicBezTo>
                  <a:pt x="318800" y="1467171"/>
                  <a:pt x="329813" y="1467564"/>
                  <a:pt x="338782" y="1474607"/>
                </a:cubicBezTo>
                <a:cubicBezTo>
                  <a:pt x="341034" y="1476897"/>
                  <a:pt x="343501" y="1491165"/>
                  <a:pt x="346249" y="1499813"/>
                </a:cubicBezTo>
                <a:cubicBezTo>
                  <a:pt x="348444" y="1505627"/>
                  <a:pt x="351348" y="1505581"/>
                  <a:pt x="353715" y="1512417"/>
                </a:cubicBezTo>
                <a:cubicBezTo>
                  <a:pt x="379866" y="1580751"/>
                  <a:pt x="355587" y="1556352"/>
                  <a:pt x="378604" y="1575435"/>
                </a:cubicBezTo>
                <a:cubicBezTo>
                  <a:pt x="388622" y="1566815"/>
                  <a:pt x="399342" y="1560982"/>
                  <a:pt x="410959" y="1550227"/>
                </a:cubicBezTo>
                <a:cubicBezTo>
                  <a:pt x="412449" y="1548144"/>
                  <a:pt x="415599" y="1544675"/>
                  <a:pt x="418426" y="1537624"/>
                </a:cubicBezTo>
                <a:cubicBezTo>
                  <a:pt x="421042" y="1530275"/>
                  <a:pt x="423846" y="1520941"/>
                  <a:pt x="425892" y="1512417"/>
                </a:cubicBezTo>
                <a:cubicBezTo>
                  <a:pt x="430105" y="1488722"/>
                  <a:pt x="429630" y="1450838"/>
                  <a:pt x="435848" y="1436796"/>
                </a:cubicBezTo>
                <a:cubicBezTo>
                  <a:pt x="445274" y="1405568"/>
                  <a:pt x="444734" y="1410125"/>
                  <a:pt x="453270" y="1361175"/>
                </a:cubicBezTo>
                <a:cubicBezTo>
                  <a:pt x="454046" y="1351133"/>
                  <a:pt x="463603" y="1289567"/>
                  <a:pt x="465714" y="1272951"/>
                </a:cubicBezTo>
                <a:cubicBezTo>
                  <a:pt x="471132" y="1145497"/>
                  <a:pt x="450061" y="1244096"/>
                  <a:pt x="475670" y="1172123"/>
                </a:cubicBezTo>
                <a:cubicBezTo>
                  <a:pt x="477379" y="999801"/>
                  <a:pt x="449567" y="1176346"/>
                  <a:pt x="483136" y="1058692"/>
                </a:cubicBezTo>
                <a:cubicBezTo>
                  <a:pt x="486391" y="1025647"/>
                  <a:pt x="482780" y="994270"/>
                  <a:pt x="488114" y="957864"/>
                </a:cubicBezTo>
                <a:cubicBezTo>
                  <a:pt x="487917" y="936750"/>
                  <a:pt x="501774" y="881138"/>
                  <a:pt x="495581" y="857036"/>
                </a:cubicBezTo>
                <a:cubicBezTo>
                  <a:pt x="498112" y="837126"/>
                  <a:pt x="497538" y="820513"/>
                  <a:pt x="498070" y="794019"/>
                </a:cubicBezTo>
                <a:cubicBezTo>
                  <a:pt x="496017" y="756652"/>
                  <a:pt x="492737" y="728820"/>
                  <a:pt x="500558" y="693191"/>
                </a:cubicBezTo>
                <a:cubicBezTo>
                  <a:pt x="498826" y="678639"/>
                  <a:pt x="499651" y="666578"/>
                  <a:pt x="503047" y="655380"/>
                </a:cubicBezTo>
                <a:cubicBezTo>
                  <a:pt x="505423" y="646213"/>
                  <a:pt x="508681" y="647188"/>
                  <a:pt x="510514" y="642777"/>
                </a:cubicBezTo>
                <a:cubicBezTo>
                  <a:pt x="513074" y="630608"/>
                  <a:pt x="515596" y="616794"/>
                  <a:pt x="517980" y="604967"/>
                </a:cubicBezTo>
                <a:cubicBezTo>
                  <a:pt x="520317" y="597860"/>
                  <a:pt x="523168" y="596031"/>
                  <a:pt x="525447" y="592363"/>
                </a:cubicBezTo>
                <a:cubicBezTo>
                  <a:pt x="551695" y="562069"/>
                  <a:pt x="526296" y="596446"/>
                  <a:pt x="542869" y="567156"/>
                </a:cubicBezTo>
                <a:cubicBezTo>
                  <a:pt x="547140" y="568630"/>
                  <a:pt x="567942" y="576297"/>
                  <a:pt x="575224" y="592363"/>
                </a:cubicBezTo>
                <a:cubicBezTo>
                  <a:pt x="577993" y="598008"/>
                  <a:pt x="579953" y="610191"/>
                  <a:pt x="582691" y="617570"/>
                </a:cubicBezTo>
                <a:cubicBezTo>
                  <a:pt x="584542" y="623953"/>
                  <a:pt x="587824" y="624936"/>
                  <a:pt x="590157" y="630173"/>
                </a:cubicBezTo>
                <a:cubicBezTo>
                  <a:pt x="592466" y="636944"/>
                  <a:pt x="596575" y="651355"/>
                  <a:pt x="600113" y="655380"/>
                </a:cubicBezTo>
                <a:cubicBezTo>
                  <a:pt x="605293" y="664946"/>
                  <a:pt x="626188" y="678106"/>
                  <a:pt x="629979" y="680587"/>
                </a:cubicBezTo>
                <a:cubicBezTo>
                  <a:pt x="633078" y="684424"/>
                  <a:pt x="634846" y="690218"/>
                  <a:pt x="637446" y="693191"/>
                </a:cubicBezTo>
                <a:cubicBezTo>
                  <a:pt x="640249" y="698069"/>
                  <a:pt x="644155" y="699570"/>
                  <a:pt x="647401" y="705795"/>
                </a:cubicBezTo>
                <a:cubicBezTo>
                  <a:pt x="649288" y="711955"/>
                  <a:pt x="651884" y="725270"/>
                  <a:pt x="654868" y="731001"/>
                </a:cubicBezTo>
                <a:cubicBezTo>
                  <a:pt x="659663" y="741791"/>
                  <a:pt x="669801" y="756208"/>
                  <a:pt x="669801" y="756208"/>
                </a:cubicBezTo>
                <a:cubicBezTo>
                  <a:pt x="681210" y="754301"/>
                  <a:pt x="700984" y="752204"/>
                  <a:pt x="714601" y="743604"/>
                </a:cubicBezTo>
                <a:cubicBezTo>
                  <a:pt x="725099" y="744187"/>
                  <a:pt x="734596" y="719123"/>
                  <a:pt x="746956" y="693191"/>
                </a:cubicBezTo>
                <a:cubicBezTo>
                  <a:pt x="749766" y="685806"/>
                  <a:pt x="752416" y="677074"/>
                  <a:pt x="756911" y="667984"/>
                </a:cubicBezTo>
                <a:cubicBezTo>
                  <a:pt x="761815" y="660374"/>
                  <a:pt x="763742" y="651324"/>
                  <a:pt x="769355" y="642777"/>
                </a:cubicBezTo>
                <a:cubicBezTo>
                  <a:pt x="778564" y="626914"/>
                  <a:pt x="783499" y="620968"/>
                  <a:pt x="789266" y="592363"/>
                </a:cubicBezTo>
                <a:cubicBezTo>
                  <a:pt x="795800" y="534812"/>
                  <a:pt x="794808" y="564507"/>
                  <a:pt x="811666" y="504139"/>
                </a:cubicBezTo>
                <a:cubicBezTo>
                  <a:pt x="810073" y="487354"/>
                  <a:pt x="815905" y="470304"/>
                  <a:pt x="819133" y="453724"/>
                </a:cubicBezTo>
                <a:cubicBezTo>
                  <a:pt x="821369" y="442548"/>
                  <a:pt x="824318" y="438559"/>
                  <a:pt x="826599" y="428518"/>
                </a:cubicBezTo>
                <a:cubicBezTo>
                  <a:pt x="830395" y="411764"/>
                  <a:pt x="832236" y="391677"/>
                  <a:pt x="836555" y="378104"/>
                </a:cubicBezTo>
                <a:cubicBezTo>
                  <a:pt x="837996" y="368407"/>
                  <a:pt x="841112" y="361994"/>
                  <a:pt x="844021" y="352897"/>
                </a:cubicBezTo>
                <a:cubicBezTo>
                  <a:pt x="871953" y="279223"/>
                  <a:pt x="858460" y="353394"/>
                  <a:pt x="858955" y="264672"/>
                </a:cubicBezTo>
                <a:cubicBezTo>
                  <a:pt x="863575" y="251042"/>
                  <a:pt x="865554" y="243474"/>
                  <a:pt x="868910" y="226863"/>
                </a:cubicBezTo>
                <a:cubicBezTo>
                  <a:pt x="894142" y="106678"/>
                  <a:pt x="877956" y="171703"/>
                  <a:pt x="893799" y="113431"/>
                </a:cubicBezTo>
                <a:cubicBezTo>
                  <a:pt x="894231" y="99037"/>
                  <a:pt x="896606" y="85639"/>
                  <a:pt x="898776" y="75620"/>
                </a:cubicBezTo>
                <a:cubicBezTo>
                  <a:pt x="917072" y="24243"/>
                  <a:pt x="903484" y="85656"/>
                  <a:pt x="911221" y="12603"/>
                </a:cubicBezTo>
                <a:cubicBezTo>
                  <a:pt x="910900" y="7837"/>
                  <a:pt x="911524" y="3452"/>
                  <a:pt x="911221" y="0"/>
                </a:cubicBezTo>
              </a:path>
              <a:path w="911386" h="2256022" stroke="0" extrusionOk="0">
                <a:moveTo>
                  <a:pt x="5275" y="2256022"/>
                </a:moveTo>
                <a:cubicBezTo>
                  <a:pt x="15336" y="1742147"/>
                  <a:pt x="-16521" y="1734507"/>
                  <a:pt x="45096" y="1777089"/>
                </a:cubicBezTo>
                <a:cubicBezTo>
                  <a:pt x="46311" y="1778134"/>
                  <a:pt x="50538" y="1785730"/>
                  <a:pt x="52563" y="1789693"/>
                </a:cubicBezTo>
                <a:cubicBezTo>
                  <a:pt x="63292" y="1829175"/>
                  <a:pt x="48981" y="1870428"/>
                  <a:pt x="72474" y="1940935"/>
                </a:cubicBezTo>
                <a:cubicBezTo>
                  <a:pt x="73216" y="1954242"/>
                  <a:pt x="74593" y="1970739"/>
                  <a:pt x="77452" y="1978745"/>
                </a:cubicBezTo>
                <a:cubicBezTo>
                  <a:pt x="90176" y="1999982"/>
                  <a:pt x="80072" y="2008992"/>
                  <a:pt x="92385" y="2029160"/>
                </a:cubicBezTo>
                <a:cubicBezTo>
                  <a:pt x="99526" y="2024369"/>
                  <a:pt x="104098" y="2026045"/>
                  <a:pt x="109807" y="2016556"/>
                </a:cubicBezTo>
                <a:cubicBezTo>
                  <a:pt x="128802" y="1982853"/>
                  <a:pt x="118147" y="1992362"/>
                  <a:pt x="122251" y="1940935"/>
                </a:cubicBezTo>
                <a:cubicBezTo>
                  <a:pt x="125084" y="1928944"/>
                  <a:pt x="126265" y="1922793"/>
                  <a:pt x="129718" y="1915728"/>
                </a:cubicBezTo>
                <a:cubicBezTo>
                  <a:pt x="134349" y="1901951"/>
                  <a:pt x="133935" y="1891406"/>
                  <a:pt x="134695" y="1877917"/>
                </a:cubicBezTo>
                <a:cubicBezTo>
                  <a:pt x="137593" y="1868456"/>
                  <a:pt x="138350" y="1849818"/>
                  <a:pt x="137184" y="1840107"/>
                </a:cubicBezTo>
                <a:cubicBezTo>
                  <a:pt x="139250" y="1828165"/>
                  <a:pt x="142090" y="1821667"/>
                  <a:pt x="144651" y="1814900"/>
                </a:cubicBezTo>
                <a:cubicBezTo>
                  <a:pt x="146286" y="1803518"/>
                  <a:pt x="148753" y="1785434"/>
                  <a:pt x="149629" y="1777089"/>
                </a:cubicBezTo>
                <a:cubicBezTo>
                  <a:pt x="156393" y="1726367"/>
                  <a:pt x="171562" y="1757153"/>
                  <a:pt x="184473" y="1764487"/>
                </a:cubicBezTo>
                <a:cubicBezTo>
                  <a:pt x="190457" y="1774024"/>
                  <a:pt x="193755" y="1775125"/>
                  <a:pt x="199406" y="1789693"/>
                </a:cubicBezTo>
                <a:cubicBezTo>
                  <a:pt x="201154" y="1799449"/>
                  <a:pt x="203288" y="1809260"/>
                  <a:pt x="206872" y="1814900"/>
                </a:cubicBezTo>
                <a:cubicBezTo>
                  <a:pt x="211667" y="1825693"/>
                  <a:pt x="221806" y="1840107"/>
                  <a:pt x="221806" y="1840107"/>
                </a:cubicBezTo>
                <a:cubicBezTo>
                  <a:pt x="230770" y="1836069"/>
                  <a:pt x="237672" y="1834170"/>
                  <a:pt x="246694" y="1827504"/>
                </a:cubicBezTo>
                <a:cubicBezTo>
                  <a:pt x="249127" y="1824861"/>
                  <a:pt x="252376" y="1823367"/>
                  <a:pt x="254161" y="1814900"/>
                </a:cubicBezTo>
                <a:cubicBezTo>
                  <a:pt x="288133" y="1700974"/>
                  <a:pt x="239329" y="1831240"/>
                  <a:pt x="266605" y="1739280"/>
                </a:cubicBezTo>
                <a:cubicBezTo>
                  <a:pt x="265640" y="1715788"/>
                  <a:pt x="262708" y="1684931"/>
                  <a:pt x="271583" y="1663659"/>
                </a:cubicBezTo>
                <a:cubicBezTo>
                  <a:pt x="273806" y="1651825"/>
                  <a:pt x="275037" y="1641672"/>
                  <a:pt x="276561" y="1625848"/>
                </a:cubicBezTo>
                <a:cubicBezTo>
                  <a:pt x="290953" y="1508268"/>
                  <a:pt x="264130" y="1658828"/>
                  <a:pt x="284027" y="1550227"/>
                </a:cubicBezTo>
                <a:cubicBezTo>
                  <a:pt x="287165" y="1508665"/>
                  <a:pt x="285290" y="1506267"/>
                  <a:pt x="293983" y="1487209"/>
                </a:cubicBezTo>
                <a:cubicBezTo>
                  <a:pt x="298777" y="1476418"/>
                  <a:pt x="308915" y="1462003"/>
                  <a:pt x="308916" y="1462003"/>
                </a:cubicBezTo>
                <a:cubicBezTo>
                  <a:pt x="318802" y="1468747"/>
                  <a:pt x="329441" y="1465111"/>
                  <a:pt x="338782" y="1474607"/>
                </a:cubicBezTo>
                <a:cubicBezTo>
                  <a:pt x="340843" y="1478407"/>
                  <a:pt x="342295" y="1492175"/>
                  <a:pt x="346249" y="1499813"/>
                </a:cubicBezTo>
                <a:cubicBezTo>
                  <a:pt x="348574" y="1505887"/>
                  <a:pt x="351401" y="1505821"/>
                  <a:pt x="353715" y="1512417"/>
                </a:cubicBezTo>
                <a:cubicBezTo>
                  <a:pt x="377067" y="1580464"/>
                  <a:pt x="359743" y="1549216"/>
                  <a:pt x="378604" y="1575435"/>
                </a:cubicBezTo>
                <a:cubicBezTo>
                  <a:pt x="388800" y="1567364"/>
                  <a:pt x="399503" y="1558276"/>
                  <a:pt x="410959" y="1550227"/>
                </a:cubicBezTo>
                <a:cubicBezTo>
                  <a:pt x="413825" y="1547843"/>
                  <a:pt x="416236" y="1543701"/>
                  <a:pt x="418426" y="1537624"/>
                </a:cubicBezTo>
                <a:cubicBezTo>
                  <a:pt x="421090" y="1531592"/>
                  <a:pt x="421684" y="1520390"/>
                  <a:pt x="425892" y="1512417"/>
                </a:cubicBezTo>
                <a:cubicBezTo>
                  <a:pt x="431400" y="1484997"/>
                  <a:pt x="433730" y="1455899"/>
                  <a:pt x="435848" y="1436796"/>
                </a:cubicBezTo>
                <a:cubicBezTo>
                  <a:pt x="444303" y="1406680"/>
                  <a:pt x="444907" y="1409913"/>
                  <a:pt x="453270" y="1361175"/>
                </a:cubicBezTo>
                <a:cubicBezTo>
                  <a:pt x="454592" y="1352605"/>
                  <a:pt x="461967" y="1289684"/>
                  <a:pt x="465714" y="1272951"/>
                </a:cubicBezTo>
                <a:cubicBezTo>
                  <a:pt x="492420" y="1153777"/>
                  <a:pt x="467883" y="1266130"/>
                  <a:pt x="475670" y="1172123"/>
                </a:cubicBezTo>
                <a:cubicBezTo>
                  <a:pt x="466158" y="974500"/>
                  <a:pt x="448923" y="1198976"/>
                  <a:pt x="483136" y="1058692"/>
                </a:cubicBezTo>
                <a:cubicBezTo>
                  <a:pt x="481038" y="1026792"/>
                  <a:pt x="489722" y="995079"/>
                  <a:pt x="488114" y="957864"/>
                </a:cubicBezTo>
                <a:cubicBezTo>
                  <a:pt x="487192" y="940805"/>
                  <a:pt x="496152" y="880496"/>
                  <a:pt x="495581" y="857036"/>
                </a:cubicBezTo>
                <a:cubicBezTo>
                  <a:pt x="497757" y="834336"/>
                  <a:pt x="495817" y="815555"/>
                  <a:pt x="498070" y="794019"/>
                </a:cubicBezTo>
                <a:cubicBezTo>
                  <a:pt x="503689" y="752838"/>
                  <a:pt x="503658" y="728221"/>
                  <a:pt x="500558" y="693191"/>
                </a:cubicBezTo>
                <a:cubicBezTo>
                  <a:pt x="500715" y="681823"/>
                  <a:pt x="501142" y="666119"/>
                  <a:pt x="503047" y="655380"/>
                </a:cubicBezTo>
                <a:cubicBezTo>
                  <a:pt x="504650" y="645805"/>
                  <a:pt x="508396" y="647829"/>
                  <a:pt x="510514" y="642777"/>
                </a:cubicBezTo>
                <a:cubicBezTo>
                  <a:pt x="514406" y="629068"/>
                  <a:pt x="515934" y="616159"/>
                  <a:pt x="517980" y="604967"/>
                </a:cubicBezTo>
                <a:cubicBezTo>
                  <a:pt x="519963" y="597468"/>
                  <a:pt x="522173" y="595858"/>
                  <a:pt x="525447" y="592363"/>
                </a:cubicBezTo>
                <a:cubicBezTo>
                  <a:pt x="548473" y="559432"/>
                  <a:pt x="526324" y="596784"/>
                  <a:pt x="542869" y="567156"/>
                </a:cubicBezTo>
                <a:cubicBezTo>
                  <a:pt x="548132" y="568982"/>
                  <a:pt x="566733" y="573936"/>
                  <a:pt x="575224" y="592363"/>
                </a:cubicBezTo>
                <a:cubicBezTo>
                  <a:pt x="576640" y="598477"/>
                  <a:pt x="580048" y="610316"/>
                  <a:pt x="582691" y="617570"/>
                </a:cubicBezTo>
                <a:cubicBezTo>
                  <a:pt x="584467" y="624219"/>
                  <a:pt x="587889" y="624869"/>
                  <a:pt x="590157" y="630173"/>
                </a:cubicBezTo>
                <a:cubicBezTo>
                  <a:pt x="593473" y="637385"/>
                  <a:pt x="596012" y="649328"/>
                  <a:pt x="600113" y="655380"/>
                </a:cubicBezTo>
                <a:cubicBezTo>
                  <a:pt x="605021" y="665208"/>
                  <a:pt x="626569" y="678814"/>
                  <a:pt x="629979" y="680587"/>
                </a:cubicBezTo>
                <a:cubicBezTo>
                  <a:pt x="632546" y="684049"/>
                  <a:pt x="635291" y="690114"/>
                  <a:pt x="637446" y="693191"/>
                </a:cubicBezTo>
                <a:cubicBezTo>
                  <a:pt x="640236" y="698462"/>
                  <a:pt x="644121" y="698374"/>
                  <a:pt x="647401" y="705795"/>
                </a:cubicBezTo>
                <a:cubicBezTo>
                  <a:pt x="651092" y="712509"/>
                  <a:pt x="651297" y="724796"/>
                  <a:pt x="654868" y="731001"/>
                </a:cubicBezTo>
                <a:cubicBezTo>
                  <a:pt x="659663" y="741792"/>
                  <a:pt x="669801" y="756208"/>
                  <a:pt x="669801" y="756208"/>
                </a:cubicBezTo>
                <a:cubicBezTo>
                  <a:pt x="686499" y="750383"/>
                  <a:pt x="700788" y="755605"/>
                  <a:pt x="714601" y="743604"/>
                </a:cubicBezTo>
                <a:cubicBezTo>
                  <a:pt x="722602" y="732648"/>
                  <a:pt x="741592" y="715532"/>
                  <a:pt x="746956" y="693191"/>
                </a:cubicBezTo>
                <a:cubicBezTo>
                  <a:pt x="750140" y="683910"/>
                  <a:pt x="752942" y="676638"/>
                  <a:pt x="756911" y="667984"/>
                </a:cubicBezTo>
                <a:cubicBezTo>
                  <a:pt x="760038" y="660474"/>
                  <a:pt x="765973" y="651784"/>
                  <a:pt x="769355" y="642777"/>
                </a:cubicBezTo>
                <a:cubicBezTo>
                  <a:pt x="775492" y="625611"/>
                  <a:pt x="783407" y="621912"/>
                  <a:pt x="789266" y="592363"/>
                </a:cubicBezTo>
                <a:cubicBezTo>
                  <a:pt x="801344" y="534237"/>
                  <a:pt x="788389" y="565853"/>
                  <a:pt x="811666" y="504139"/>
                </a:cubicBezTo>
                <a:cubicBezTo>
                  <a:pt x="816321" y="487039"/>
                  <a:pt x="812413" y="469637"/>
                  <a:pt x="819133" y="453724"/>
                </a:cubicBezTo>
                <a:cubicBezTo>
                  <a:pt x="821188" y="442679"/>
                  <a:pt x="825089" y="438687"/>
                  <a:pt x="826599" y="428518"/>
                </a:cubicBezTo>
                <a:cubicBezTo>
                  <a:pt x="829379" y="412561"/>
                  <a:pt x="836359" y="390276"/>
                  <a:pt x="836555" y="378104"/>
                </a:cubicBezTo>
                <a:cubicBezTo>
                  <a:pt x="840192" y="368222"/>
                  <a:pt x="841892" y="362973"/>
                  <a:pt x="844021" y="352897"/>
                </a:cubicBezTo>
                <a:cubicBezTo>
                  <a:pt x="843718" y="288243"/>
                  <a:pt x="833354" y="342701"/>
                  <a:pt x="858955" y="264672"/>
                </a:cubicBezTo>
                <a:cubicBezTo>
                  <a:pt x="862803" y="248873"/>
                  <a:pt x="866022" y="240730"/>
                  <a:pt x="868910" y="226863"/>
                </a:cubicBezTo>
                <a:cubicBezTo>
                  <a:pt x="900396" y="109626"/>
                  <a:pt x="872117" y="155188"/>
                  <a:pt x="893799" y="113431"/>
                </a:cubicBezTo>
                <a:cubicBezTo>
                  <a:pt x="892456" y="100465"/>
                  <a:pt x="897269" y="84844"/>
                  <a:pt x="898776" y="75620"/>
                </a:cubicBezTo>
                <a:cubicBezTo>
                  <a:pt x="903109" y="22290"/>
                  <a:pt x="892291" y="79570"/>
                  <a:pt x="911221" y="12603"/>
                </a:cubicBezTo>
                <a:cubicBezTo>
                  <a:pt x="912213" y="8008"/>
                  <a:pt x="911755" y="5272"/>
                  <a:pt x="911221" y="0"/>
                </a:cubicBezTo>
              </a:path>
            </a:pathLst>
          </a:custGeom>
          <a:ln w="76200">
            <a:solidFill>
              <a:schemeClr val="accent2">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50000"/>
                </a:schemeClr>
              </a:solidFill>
            </a:endParaRPr>
          </a:p>
        </p:txBody>
      </p:sp>
      <p:cxnSp>
        <p:nvCxnSpPr>
          <p:cNvPr id="19" name="Straight Arrow Connector 18">
            <a:extLst>
              <a:ext uri="{FF2B5EF4-FFF2-40B4-BE49-F238E27FC236}">
                <a16:creationId xmlns:a16="http://schemas.microsoft.com/office/drawing/2014/main" id="{2E8A75FC-F992-4DD7-AB8D-A6BDDCE59FCB}"/>
              </a:ext>
            </a:extLst>
          </p:cNvPr>
          <p:cNvCxnSpPr>
            <a:cxnSpLocks/>
          </p:cNvCxnSpPr>
          <p:nvPr/>
        </p:nvCxnSpPr>
        <p:spPr>
          <a:xfrm>
            <a:off x="7110102" y="0"/>
            <a:ext cx="0" cy="104660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D124C5C8-B2EC-436C-B45A-C00687553F1C}"/>
              </a:ext>
            </a:extLst>
          </p:cNvPr>
          <p:cNvSpPr/>
          <p:nvPr/>
        </p:nvSpPr>
        <p:spPr>
          <a:xfrm>
            <a:off x="7218953" y="-81409"/>
            <a:ext cx="672742" cy="1128011"/>
          </a:xfrm>
          <a:custGeom>
            <a:avLst/>
            <a:gdLst>
              <a:gd name="connsiteX0" fmla="*/ 3893 w 672742"/>
              <a:gd name="connsiteY0" fmla="*/ 1128011 h 1128011"/>
              <a:gd name="connsiteX1" fmla="*/ 33288 w 672742"/>
              <a:gd name="connsiteY1" fmla="*/ 888544 h 1128011"/>
              <a:gd name="connsiteX2" fmla="*/ 38799 w 672742"/>
              <a:gd name="connsiteY2" fmla="*/ 894846 h 1128011"/>
              <a:gd name="connsiteX3" fmla="*/ 53497 w 672742"/>
              <a:gd name="connsiteY3" fmla="*/ 970467 h 1128011"/>
              <a:gd name="connsiteX4" fmla="*/ 57171 w 672742"/>
              <a:gd name="connsiteY4" fmla="*/ 989372 h 1128011"/>
              <a:gd name="connsiteX5" fmla="*/ 68194 w 672742"/>
              <a:gd name="connsiteY5" fmla="*/ 1014580 h 1128011"/>
              <a:gd name="connsiteX6" fmla="*/ 81054 w 672742"/>
              <a:gd name="connsiteY6" fmla="*/ 1008278 h 1128011"/>
              <a:gd name="connsiteX7" fmla="*/ 90240 w 672742"/>
              <a:gd name="connsiteY7" fmla="*/ 970467 h 1128011"/>
              <a:gd name="connsiteX8" fmla="*/ 95751 w 672742"/>
              <a:gd name="connsiteY8" fmla="*/ 957864 h 1128011"/>
              <a:gd name="connsiteX9" fmla="*/ 99426 w 672742"/>
              <a:gd name="connsiteY9" fmla="*/ 938958 h 1128011"/>
              <a:gd name="connsiteX10" fmla="*/ 101263 w 672742"/>
              <a:gd name="connsiteY10" fmla="*/ 920053 h 1128011"/>
              <a:gd name="connsiteX11" fmla="*/ 106774 w 672742"/>
              <a:gd name="connsiteY11" fmla="*/ 907450 h 1128011"/>
              <a:gd name="connsiteX12" fmla="*/ 110449 w 672742"/>
              <a:gd name="connsiteY12" fmla="*/ 888544 h 1128011"/>
              <a:gd name="connsiteX13" fmla="*/ 136169 w 672742"/>
              <a:gd name="connsiteY13" fmla="*/ 882243 h 1128011"/>
              <a:gd name="connsiteX14" fmla="*/ 147192 w 672742"/>
              <a:gd name="connsiteY14" fmla="*/ 894846 h 1128011"/>
              <a:gd name="connsiteX15" fmla="*/ 152703 w 672742"/>
              <a:gd name="connsiteY15" fmla="*/ 907450 h 1128011"/>
              <a:gd name="connsiteX16" fmla="*/ 163726 w 672742"/>
              <a:gd name="connsiteY16" fmla="*/ 920053 h 1128011"/>
              <a:gd name="connsiteX17" fmla="*/ 182098 w 672742"/>
              <a:gd name="connsiteY17" fmla="*/ 913752 h 1128011"/>
              <a:gd name="connsiteX18" fmla="*/ 187609 w 672742"/>
              <a:gd name="connsiteY18" fmla="*/ 907450 h 1128011"/>
              <a:gd name="connsiteX19" fmla="*/ 196795 w 672742"/>
              <a:gd name="connsiteY19" fmla="*/ 869640 h 1128011"/>
              <a:gd name="connsiteX20" fmla="*/ 200470 w 672742"/>
              <a:gd name="connsiteY20" fmla="*/ 831829 h 1128011"/>
              <a:gd name="connsiteX21" fmla="*/ 204144 w 672742"/>
              <a:gd name="connsiteY21" fmla="*/ 812924 h 1128011"/>
              <a:gd name="connsiteX22" fmla="*/ 209655 w 672742"/>
              <a:gd name="connsiteY22" fmla="*/ 775113 h 1128011"/>
              <a:gd name="connsiteX23" fmla="*/ 217004 w 672742"/>
              <a:gd name="connsiteY23" fmla="*/ 743604 h 1128011"/>
              <a:gd name="connsiteX24" fmla="*/ 228027 w 672742"/>
              <a:gd name="connsiteY24" fmla="*/ 731001 h 1128011"/>
              <a:gd name="connsiteX25" fmla="*/ 250073 w 672742"/>
              <a:gd name="connsiteY25" fmla="*/ 737303 h 1128011"/>
              <a:gd name="connsiteX26" fmla="*/ 255584 w 672742"/>
              <a:gd name="connsiteY26" fmla="*/ 749906 h 1128011"/>
              <a:gd name="connsiteX27" fmla="*/ 261096 w 672742"/>
              <a:gd name="connsiteY27" fmla="*/ 756208 h 1128011"/>
              <a:gd name="connsiteX28" fmla="*/ 279467 w 672742"/>
              <a:gd name="connsiteY28" fmla="*/ 787717 h 1128011"/>
              <a:gd name="connsiteX29" fmla="*/ 303350 w 672742"/>
              <a:gd name="connsiteY29" fmla="*/ 775113 h 1128011"/>
              <a:gd name="connsiteX30" fmla="*/ 308862 w 672742"/>
              <a:gd name="connsiteY30" fmla="*/ 768812 h 1128011"/>
              <a:gd name="connsiteX31" fmla="*/ 314373 w 672742"/>
              <a:gd name="connsiteY31" fmla="*/ 756208 h 1128011"/>
              <a:gd name="connsiteX32" fmla="*/ 321722 w 672742"/>
              <a:gd name="connsiteY32" fmla="*/ 718398 h 1128011"/>
              <a:gd name="connsiteX33" fmla="*/ 334582 w 672742"/>
              <a:gd name="connsiteY33" fmla="*/ 680587 h 1128011"/>
              <a:gd name="connsiteX34" fmla="*/ 343768 w 672742"/>
              <a:gd name="connsiteY34" fmla="*/ 636475 h 1128011"/>
              <a:gd name="connsiteX35" fmla="*/ 351117 w 672742"/>
              <a:gd name="connsiteY35" fmla="*/ 586061 h 1128011"/>
              <a:gd name="connsiteX36" fmla="*/ 356628 w 672742"/>
              <a:gd name="connsiteY36" fmla="*/ 529346 h 1128011"/>
              <a:gd name="connsiteX37" fmla="*/ 360302 w 672742"/>
              <a:gd name="connsiteY37" fmla="*/ 478932 h 1128011"/>
              <a:gd name="connsiteX38" fmla="*/ 365814 w 672742"/>
              <a:gd name="connsiteY38" fmla="*/ 428518 h 1128011"/>
              <a:gd name="connsiteX39" fmla="*/ 367651 w 672742"/>
              <a:gd name="connsiteY39" fmla="*/ 397009 h 1128011"/>
              <a:gd name="connsiteX40" fmla="*/ 369488 w 672742"/>
              <a:gd name="connsiteY40" fmla="*/ 346595 h 1128011"/>
              <a:gd name="connsiteX41" fmla="*/ 371325 w 672742"/>
              <a:gd name="connsiteY41" fmla="*/ 327690 h 1128011"/>
              <a:gd name="connsiteX42" fmla="*/ 376837 w 672742"/>
              <a:gd name="connsiteY42" fmla="*/ 321388 h 1128011"/>
              <a:gd name="connsiteX43" fmla="*/ 382349 w 672742"/>
              <a:gd name="connsiteY43" fmla="*/ 302483 h 1128011"/>
              <a:gd name="connsiteX44" fmla="*/ 387860 w 672742"/>
              <a:gd name="connsiteY44" fmla="*/ 296181 h 1128011"/>
              <a:gd name="connsiteX45" fmla="*/ 400720 w 672742"/>
              <a:gd name="connsiteY45" fmla="*/ 283578 h 1128011"/>
              <a:gd name="connsiteX46" fmla="*/ 424603 w 672742"/>
              <a:gd name="connsiteY46" fmla="*/ 296181 h 1128011"/>
              <a:gd name="connsiteX47" fmla="*/ 430115 w 672742"/>
              <a:gd name="connsiteY47" fmla="*/ 308785 h 1128011"/>
              <a:gd name="connsiteX48" fmla="*/ 435626 w 672742"/>
              <a:gd name="connsiteY48" fmla="*/ 315086 h 1128011"/>
              <a:gd name="connsiteX49" fmla="*/ 442975 w 672742"/>
              <a:gd name="connsiteY49" fmla="*/ 327690 h 1128011"/>
              <a:gd name="connsiteX50" fmla="*/ 465021 w 672742"/>
              <a:gd name="connsiteY50" fmla="*/ 340293 h 1128011"/>
              <a:gd name="connsiteX51" fmla="*/ 470532 w 672742"/>
              <a:gd name="connsiteY51" fmla="*/ 346595 h 1128011"/>
              <a:gd name="connsiteX52" fmla="*/ 477881 w 672742"/>
              <a:gd name="connsiteY52" fmla="*/ 352897 h 1128011"/>
              <a:gd name="connsiteX53" fmla="*/ 483392 w 672742"/>
              <a:gd name="connsiteY53" fmla="*/ 365500 h 1128011"/>
              <a:gd name="connsiteX54" fmla="*/ 494415 w 672742"/>
              <a:gd name="connsiteY54" fmla="*/ 378104 h 1128011"/>
              <a:gd name="connsiteX55" fmla="*/ 527484 w 672742"/>
              <a:gd name="connsiteY55" fmla="*/ 371802 h 1128011"/>
              <a:gd name="connsiteX56" fmla="*/ 551367 w 672742"/>
              <a:gd name="connsiteY56" fmla="*/ 346595 h 1128011"/>
              <a:gd name="connsiteX57" fmla="*/ 558716 w 672742"/>
              <a:gd name="connsiteY57" fmla="*/ 333992 h 1128011"/>
              <a:gd name="connsiteX58" fmla="*/ 567902 w 672742"/>
              <a:gd name="connsiteY58" fmla="*/ 321388 h 1128011"/>
              <a:gd name="connsiteX59" fmla="*/ 582599 w 672742"/>
              <a:gd name="connsiteY59" fmla="*/ 296181 h 1128011"/>
              <a:gd name="connsiteX60" fmla="*/ 599133 w 672742"/>
              <a:gd name="connsiteY60" fmla="*/ 252069 h 1128011"/>
              <a:gd name="connsiteX61" fmla="*/ 604645 w 672742"/>
              <a:gd name="connsiteY61" fmla="*/ 226862 h 1128011"/>
              <a:gd name="connsiteX62" fmla="*/ 610156 w 672742"/>
              <a:gd name="connsiteY62" fmla="*/ 214259 h 1128011"/>
              <a:gd name="connsiteX63" fmla="*/ 617505 w 672742"/>
              <a:gd name="connsiteY63" fmla="*/ 189052 h 1128011"/>
              <a:gd name="connsiteX64" fmla="*/ 623016 w 672742"/>
              <a:gd name="connsiteY64" fmla="*/ 176448 h 1128011"/>
              <a:gd name="connsiteX65" fmla="*/ 634039 w 672742"/>
              <a:gd name="connsiteY65" fmla="*/ 132336 h 1128011"/>
              <a:gd name="connsiteX66" fmla="*/ 641388 w 672742"/>
              <a:gd name="connsiteY66" fmla="*/ 113431 h 1128011"/>
              <a:gd name="connsiteX67" fmla="*/ 659760 w 672742"/>
              <a:gd name="connsiteY67" fmla="*/ 56715 h 1128011"/>
              <a:gd name="connsiteX68" fmla="*/ 663434 w 672742"/>
              <a:gd name="connsiteY68" fmla="*/ 37810 h 1128011"/>
              <a:gd name="connsiteX69" fmla="*/ 672620 w 672742"/>
              <a:gd name="connsiteY69" fmla="*/ 6301 h 1128011"/>
              <a:gd name="connsiteX70" fmla="*/ 672620 w 672742"/>
              <a:gd name="connsiteY70" fmla="*/ 0 h 112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72742" h="1128011" fill="none" extrusionOk="0">
                <a:moveTo>
                  <a:pt x="3893" y="1128011"/>
                </a:moveTo>
                <a:cubicBezTo>
                  <a:pt x="11141" y="868909"/>
                  <a:pt x="-22567" y="868806"/>
                  <a:pt x="33288" y="888544"/>
                </a:cubicBezTo>
                <a:cubicBezTo>
                  <a:pt x="35722" y="889591"/>
                  <a:pt x="37241" y="892938"/>
                  <a:pt x="38799" y="894846"/>
                </a:cubicBezTo>
                <a:cubicBezTo>
                  <a:pt x="52447" y="923884"/>
                  <a:pt x="46436" y="941596"/>
                  <a:pt x="53497" y="970467"/>
                </a:cubicBezTo>
                <a:cubicBezTo>
                  <a:pt x="54584" y="977664"/>
                  <a:pt x="55578" y="984647"/>
                  <a:pt x="57171" y="989372"/>
                </a:cubicBezTo>
                <a:cubicBezTo>
                  <a:pt x="62765" y="998810"/>
                  <a:pt x="60857" y="1003782"/>
                  <a:pt x="68194" y="1014580"/>
                </a:cubicBezTo>
                <a:cubicBezTo>
                  <a:pt x="73066" y="1012472"/>
                  <a:pt x="76926" y="1013465"/>
                  <a:pt x="81054" y="1008278"/>
                </a:cubicBezTo>
                <a:cubicBezTo>
                  <a:pt x="94128" y="990872"/>
                  <a:pt x="83280" y="996289"/>
                  <a:pt x="90240" y="970467"/>
                </a:cubicBezTo>
                <a:cubicBezTo>
                  <a:pt x="91329" y="964970"/>
                  <a:pt x="93512" y="962505"/>
                  <a:pt x="95751" y="957864"/>
                </a:cubicBezTo>
                <a:cubicBezTo>
                  <a:pt x="96596" y="951945"/>
                  <a:pt x="98669" y="946383"/>
                  <a:pt x="99426" y="938958"/>
                </a:cubicBezTo>
                <a:cubicBezTo>
                  <a:pt x="100739" y="933446"/>
                  <a:pt x="99582" y="924585"/>
                  <a:pt x="101263" y="920053"/>
                </a:cubicBezTo>
                <a:cubicBezTo>
                  <a:pt x="101692" y="914077"/>
                  <a:pt x="105632" y="910992"/>
                  <a:pt x="106774" y="907450"/>
                </a:cubicBezTo>
                <a:cubicBezTo>
                  <a:pt x="108798" y="900403"/>
                  <a:pt x="108403" y="893494"/>
                  <a:pt x="110449" y="888544"/>
                </a:cubicBezTo>
                <a:cubicBezTo>
                  <a:pt x="120393" y="859121"/>
                  <a:pt x="126165" y="880130"/>
                  <a:pt x="136169" y="882243"/>
                </a:cubicBezTo>
                <a:cubicBezTo>
                  <a:pt x="139934" y="886374"/>
                  <a:pt x="144138" y="887864"/>
                  <a:pt x="147192" y="894846"/>
                </a:cubicBezTo>
                <a:cubicBezTo>
                  <a:pt x="148848" y="899347"/>
                  <a:pt x="151194" y="904442"/>
                  <a:pt x="152703" y="907450"/>
                </a:cubicBezTo>
                <a:cubicBezTo>
                  <a:pt x="156243" y="912845"/>
                  <a:pt x="163726" y="920053"/>
                  <a:pt x="163726" y="920053"/>
                </a:cubicBezTo>
                <a:cubicBezTo>
                  <a:pt x="169120" y="918084"/>
                  <a:pt x="177301" y="918029"/>
                  <a:pt x="182098" y="913752"/>
                </a:cubicBezTo>
                <a:cubicBezTo>
                  <a:pt x="183422" y="912876"/>
                  <a:pt x="186667" y="911800"/>
                  <a:pt x="187609" y="907450"/>
                </a:cubicBezTo>
                <a:cubicBezTo>
                  <a:pt x="211298" y="845876"/>
                  <a:pt x="189235" y="912933"/>
                  <a:pt x="196795" y="869640"/>
                </a:cubicBezTo>
                <a:cubicBezTo>
                  <a:pt x="198073" y="858727"/>
                  <a:pt x="198458" y="843099"/>
                  <a:pt x="200470" y="831829"/>
                </a:cubicBezTo>
                <a:cubicBezTo>
                  <a:pt x="201490" y="826632"/>
                  <a:pt x="201627" y="820020"/>
                  <a:pt x="204144" y="812924"/>
                </a:cubicBezTo>
                <a:cubicBezTo>
                  <a:pt x="199494" y="763973"/>
                  <a:pt x="190874" y="837454"/>
                  <a:pt x="209655" y="775113"/>
                </a:cubicBezTo>
                <a:cubicBezTo>
                  <a:pt x="211866" y="754536"/>
                  <a:pt x="210389" y="753171"/>
                  <a:pt x="217004" y="743604"/>
                </a:cubicBezTo>
                <a:cubicBezTo>
                  <a:pt x="220543" y="738209"/>
                  <a:pt x="228026" y="731001"/>
                  <a:pt x="228027" y="731001"/>
                </a:cubicBezTo>
                <a:cubicBezTo>
                  <a:pt x="235332" y="733701"/>
                  <a:pt x="243334" y="734055"/>
                  <a:pt x="250073" y="737303"/>
                </a:cubicBezTo>
                <a:cubicBezTo>
                  <a:pt x="251605" y="738156"/>
                  <a:pt x="253597" y="746209"/>
                  <a:pt x="255584" y="749906"/>
                </a:cubicBezTo>
                <a:cubicBezTo>
                  <a:pt x="256872" y="752505"/>
                  <a:pt x="259305" y="752480"/>
                  <a:pt x="261096" y="756208"/>
                </a:cubicBezTo>
                <a:cubicBezTo>
                  <a:pt x="281305" y="790466"/>
                  <a:pt x="263342" y="778151"/>
                  <a:pt x="279467" y="787717"/>
                </a:cubicBezTo>
                <a:cubicBezTo>
                  <a:pt x="286861" y="783355"/>
                  <a:pt x="293401" y="781508"/>
                  <a:pt x="303350" y="775113"/>
                </a:cubicBezTo>
                <a:cubicBezTo>
                  <a:pt x="305107" y="773938"/>
                  <a:pt x="306962" y="772171"/>
                  <a:pt x="308862" y="768812"/>
                </a:cubicBezTo>
                <a:cubicBezTo>
                  <a:pt x="310739" y="764465"/>
                  <a:pt x="312939" y="760520"/>
                  <a:pt x="314373" y="756208"/>
                </a:cubicBezTo>
                <a:cubicBezTo>
                  <a:pt x="318036" y="745656"/>
                  <a:pt x="317573" y="725742"/>
                  <a:pt x="321722" y="718398"/>
                </a:cubicBezTo>
                <a:cubicBezTo>
                  <a:pt x="328532" y="702891"/>
                  <a:pt x="328127" y="705170"/>
                  <a:pt x="334582" y="680587"/>
                </a:cubicBezTo>
                <a:cubicBezTo>
                  <a:pt x="335333" y="675789"/>
                  <a:pt x="342271" y="644905"/>
                  <a:pt x="343768" y="636475"/>
                </a:cubicBezTo>
                <a:cubicBezTo>
                  <a:pt x="345530" y="570395"/>
                  <a:pt x="340533" y="627558"/>
                  <a:pt x="351117" y="586061"/>
                </a:cubicBezTo>
                <a:cubicBezTo>
                  <a:pt x="351771" y="502798"/>
                  <a:pt x="347941" y="605809"/>
                  <a:pt x="356628" y="529346"/>
                </a:cubicBezTo>
                <a:cubicBezTo>
                  <a:pt x="361978" y="512300"/>
                  <a:pt x="357564" y="496324"/>
                  <a:pt x="360302" y="478932"/>
                </a:cubicBezTo>
                <a:cubicBezTo>
                  <a:pt x="359497" y="467233"/>
                  <a:pt x="366111" y="441314"/>
                  <a:pt x="365814" y="428518"/>
                </a:cubicBezTo>
                <a:cubicBezTo>
                  <a:pt x="368797" y="419416"/>
                  <a:pt x="367235" y="410416"/>
                  <a:pt x="367651" y="397009"/>
                </a:cubicBezTo>
                <a:cubicBezTo>
                  <a:pt x="366004" y="377232"/>
                  <a:pt x="368155" y="363414"/>
                  <a:pt x="369488" y="346595"/>
                </a:cubicBezTo>
                <a:cubicBezTo>
                  <a:pt x="369337" y="339725"/>
                  <a:pt x="369472" y="332953"/>
                  <a:pt x="371325" y="327690"/>
                </a:cubicBezTo>
                <a:cubicBezTo>
                  <a:pt x="373103" y="323170"/>
                  <a:pt x="375120" y="323527"/>
                  <a:pt x="376837" y="321388"/>
                </a:cubicBezTo>
                <a:cubicBezTo>
                  <a:pt x="378812" y="315937"/>
                  <a:pt x="380474" y="308451"/>
                  <a:pt x="382349" y="302483"/>
                </a:cubicBezTo>
                <a:cubicBezTo>
                  <a:pt x="384034" y="298925"/>
                  <a:pt x="386463" y="298040"/>
                  <a:pt x="387860" y="296181"/>
                </a:cubicBezTo>
                <a:cubicBezTo>
                  <a:pt x="407724" y="281509"/>
                  <a:pt x="392334" y="295312"/>
                  <a:pt x="400720" y="283578"/>
                </a:cubicBezTo>
                <a:cubicBezTo>
                  <a:pt x="403666" y="283095"/>
                  <a:pt x="419844" y="288945"/>
                  <a:pt x="424603" y="296181"/>
                </a:cubicBezTo>
                <a:cubicBezTo>
                  <a:pt x="426687" y="298299"/>
                  <a:pt x="428032" y="304350"/>
                  <a:pt x="430115" y="308785"/>
                </a:cubicBezTo>
                <a:cubicBezTo>
                  <a:pt x="431445" y="312113"/>
                  <a:pt x="434173" y="312453"/>
                  <a:pt x="435626" y="315086"/>
                </a:cubicBezTo>
                <a:cubicBezTo>
                  <a:pt x="437517" y="318429"/>
                  <a:pt x="440367" y="325861"/>
                  <a:pt x="442975" y="327690"/>
                </a:cubicBezTo>
                <a:cubicBezTo>
                  <a:pt x="446694" y="332687"/>
                  <a:pt x="462239" y="339182"/>
                  <a:pt x="465021" y="340293"/>
                </a:cubicBezTo>
                <a:cubicBezTo>
                  <a:pt x="467160" y="342214"/>
                  <a:pt x="468644" y="344998"/>
                  <a:pt x="470532" y="346595"/>
                </a:cubicBezTo>
                <a:cubicBezTo>
                  <a:pt x="472656" y="349050"/>
                  <a:pt x="475540" y="349605"/>
                  <a:pt x="477881" y="352897"/>
                </a:cubicBezTo>
                <a:cubicBezTo>
                  <a:pt x="478995" y="356086"/>
                  <a:pt x="481280" y="362584"/>
                  <a:pt x="483392" y="365500"/>
                </a:cubicBezTo>
                <a:cubicBezTo>
                  <a:pt x="486932" y="370895"/>
                  <a:pt x="494415" y="378104"/>
                  <a:pt x="494415" y="378104"/>
                </a:cubicBezTo>
                <a:cubicBezTo>
                  <a:pt x="504018" y="376927"/>
                  <a:pt x="519263" y="375963"/>
                  <a:pt x="527484" y="371802"/>
                </a:cubicBezTo>
                <a:cubicBezTo>
                  <a:pt x="535224" y="372568"/>
                  <a:pt x="543534" y="358534"/>
                  <a:pt x="551367" y="346595"/>
                </a:cubicBezTo>
                <a:cubicBezTo>
                  <a:pt x="552676" y="343286"/>
                  <a:pt x="555519" y="338724"/>
                  <a:pt x="558716" y="333992"/>
                </a:cubicBezTo>
                <a:cubicBezTo>
                  <a:pt x="562284" y="330465"/>
                  <a:pt x="564188" y="325697"/>
                  <a:pt x="567902" y="321388"/>
                </a:cubicBezTo>
                <a:cubicBezTo>
                  <a:pt x="573254" y="313497"/>
                  <a:pt x="578311" y="311091"/>
                  <a:pt x="582599" y="296181"/>
                </a:cubicBezTo>
                <a:cubicBezTo>
                  <a:pt x="590692" y="266741"/>
                  <a:pt x="588799" y="282412"/>
                  <a:pt x="599133" y="252069"/>
                </a:cubicBezTo>
                <a:cubicBezTo>
                  <a:pt x="599957" y="243672"/>
                  <a:pt x="602389" y="234820"/>
                  <a:pt x="604645" y="226862"/>
                </a:cubicBezTo>
                <a:cubicBezTo>
                  <a:pt x="606359" y="220919"/>
                  <a:pt x="608446" y="219821"/>
                  <a:pt x="610156" y="214259"/>
                </a:cubicBezTo>
                <a:cubicBezTo>
                  <a:pt x="612958" y="205575"/>
                  <a:pt x="614534" y="195931"/>
                  <a:pt x="617505" y="189052"/>
                </a:cubicBezTo>
                <a:cubicBezTo>
                  <a:pt x="618722" y="184212"/>
                  <a:pt x="621197" y="181176"/>
                  <a:pt x="623016" y="176448"/>
                </a:cubicBezTo>
                <a:cubicBezTo>
                  <a:pt x="640297" y="139853"/>
                  <a:pt x="627753" y="176002"/>
                  <a:pt x="634039" y="132336"/>
                </a:cubicBezTo>
                <a:cubicBezTo>
                  <a:pt x="636672" y="125248"/>
                  <a:pt x="639009" y="121485"/>
                  <a:pt x="641388" y="113431"/>
                </a:cubicBezTo>
                <a:cubicBezTo>
                  <a:pt x="658201" y="58039"/>
                  <a:pt x="649031" y="86931"/>
                  <a:pt x="659760" y="56715"/>
                </a:cubicBezTo>
                <a:cubicBezTo>
                  <a:pt x="660471" y="49666"/>
                  <a:pt x="661862" y="43032"/>
                  <a:pt x="663434" y="37810"/>
                </a:cubicBezTo>
                <a:cubicBezTo>
                  <a:pt x="675603" y="12046"/>
                  <a:pt x="667144" y="42973"/>
                  <a:pt x="672620" y="6301"/>
                </a:cubicBezTo>
                <a:cubicBezTo>
                  <a:pt x="672608" y="4006"/>
                  <a:pt x="672777" y="1711"/>
                  <a:pt x="672620" y="0"/>
                </a:cubicBezTo>
              </a:path>
              <a:path w="672742" h="1128011" stroke="0" extrusionOk="0">
                <a:moveTo>
                  <a:pt x="3893" y="1128011"/>
                </a:moveTo>
                <a:cubicBezTo>
                  <a:pt x="9444" y="871070"/>
                  <a:pt x="-11590" y="866169"/>
                  <a:pt x="33288" y="888544"/>
                </a:cubicBezTo>
                <a:cubicBezTo>
                  <a:pt x="35095" y="889242"/>
                  <a:pt x="37249" y="892893"/>
                  <a:pt x="38799" y="894846"/>
                </a:cubicBezTo>
                <a:cubicBezTo>
                  <a:pt x="42630" y="911754"/>
                  <a:pt x="42322" y="955719"/>
                  <a:pt x="53497" y="970467"/>
                </a:cubicBezTo>
                <a:cubicBezTo>
                  <a:pt x="54409" y="977008"/>
                  <a:pt x="54782" y="985762"/>
                  <a:pt x="57171" y="989372"/>
                </a:cubicBezTo>
                <a:cubicBezTo>
                  <a:pt x="63056" y="1000980"/>
                  <a:pt x="62408" y="1007752"/>
                  <a:pt x="68194" y="1014580"/>
                </a:cubicBezTo>
                <a:cubicBezTo>
                  <a:pt x="72695" y="1012385"/>
                  <a:pt x="76888" y="1013031"/>
                  <a:pt x="81054" y="1008278"/>
                </a:cubicBezTo>
                <a:cubicBezTo>
                  <a:pt x="95273" y="991984"/>
                  <a:pt x="85181" y="995922"/>
                  <a:pt x="90240" y="970467"/>
                </a:cubicBezTo>
                <a:cubicBezTo>
                  <a:pt x="92233" y="964449"/>
                  <a:pt x="93861" y="961991"/>
                  <a:pt x="95751" y="957864"/>
                </a:cubicBezTo>
                <a:cubicBezTo>
                  <a:pt x="98242" y="951062"/>
                  <a:pt x="99097" y="945664"/>
                  <a:pt x="99426" y="938958"/>
                </a:cubicBezTo>
                <a:cubicBezTo>
                  <a:pt x="100718" y="933615"/>
                  <a:pt x="100214" y="925202"/>
                  <a:pt x="101263" y="920053"/>
                </a:cubicBezTo>
                <a:cubicBezTo>
                  <a:pt x="103259" y="913782"/>
                  <a:pt x="104906" y="910944"/>
                  <a:pt x="106774" y="907450"/>
                </a:cubicBezTo>
                <a:cubicBezTo>
                  <a:pt x="107971" y="902574"/>
                  <a:pt x="109538" y="892657"/>
                  <a:pt x="110449" y="888544"/>
                </a:cubicBezTo>
                <a:cubicBezTo>
                  <a:pt x="116997" y="862760"/>
                  <a:pt x="126808" y="878616"/>
                  <a:pt x="136169" y="882243"/>
                </a:cubicBezTo>
                <a:cubicBezTo>
                  <a:pt x="140163" y="886805"/>
                  <a:pt x="143518" y="887537"/>
                  <a:pt x="147192" y="894846"/>
                </a:cubicBezTo>
                <a:cubicBezTo>
                  <a:pt x="148576" y="899875"/>
                  <a:pt x="150029" y="904769"/>
                  <a:pt x="152703" y="907450"/>
                </a:cubicBezTo>
                <a:cubicBezTo>
                  <a:pt x="156243" y="912847"/>
                  <a:pt x="163726" y="920053"/>
                  <a:pt x="163726" y="920053"/>
                </a:cubicBezTo>
                <a:cubicBezTo>
                  <a:pt x="170882" y="918204"/>
                  <a:pt x="175351" y="917171"/>
                  <a:pt x="182098" y="913752"/>
                </a:cubicBezTo>
                <a:cubicBezTo>
                  <a:pt x="183874" y="912205"/>
                  <a:pt x="186276" y="911674"/>
                  <a:pt x="187609" y="907450"/>
                </a:cubicBezTo>
                <a:cubicBezTo>
                  <a:pt x="209094" y="848046"/>
                  <a:pt x="175633" y="920136"/>
                  <a:pt x="196795" y="869640"/>
                </a:cubicBezTo>
                <a:cubicBezTo>
                  <a:pt x="196905" y="857765"/>
                  <a:pt x="197839" y="842815"/>
                  <a:pt x="200470" y="831829"/>
                </a:cubicBezTo>
                <a:cubicBezTo>
                  <a:pt x="202385" y="826471"/>
                  <a:pt x="203055" y="820932"/>
                  <a:pt x="204144" y="812924"/>
                </a:cubicBezTo>
                <a:cubicBezTo>
                  <a:pt x="216196" y="746360"/>
                  <a:pt x="195160" y="829466"/>
                  <a:pt x="209655" y="775113"/>
                </a:cubicBezTo>
                <a:cubicBezTo>
                  <a:pt x="211886" y="754307"/>
                  <a:pt x="210538" y="753277"/>
                  <a:pt x="217004" y="743604"/>
                </a:cubicBezTo>
                <a:cubicBezTo>
                  <a:pt x="220543" y="738209"/>
                  <a:pt x="228026" y="731001"/>
                  <a:pt x="228027" y="731001"/>
                </a:cubicBezTo>
                <a:cubicBezTo>
                  <a:pt x="235355" y="733887"/>
                  <a:pt x="243796" y="733233"/>
                  <a:pt x="250073" y="737303"/>
                </a:cubicBezTo>
                <a:cubicBezTo>
                  <a:pt x="251938" y="739074"/>
                  <a:pt x="252954" y="746076"/>
                  <a:pt x="255584" y="749906"/>
                </a:cubicBezTo>
                <a:cubicBezTo>
                  <a:pt x="257274" y="753147"/>
                  <a:pt x="259384" y="752852"/>
                  <a:pt x="261096" y="756208"/>
                </a:cubicBezTo>
                <a:cubicBezTo>
                  <a:pt x="277803" y="790099"/>
                  <a:pt x="265478" y="774411"/>
                  <a:pt x="279467" y="787717"/>
                </a:cubicBezTo>
                <a:cubicBezTo>
                  <a:pt x="286414" y="784087"/>
                  <a:pt x="295355" y="779974"/>
                  <a:pt x="303350" y="775113"/>
                </a:cubicBezTo>
                <a:cubicBezTo>
                  <a:pt x="305494" y="773942"/>
                  <a:pt x="307634" y="772219"/>
                  <a:pt x="308862" y="768812"/>
                </a:cubicBezTo>
                <a:cubicBezTo>
                  <a:pt x="310820" y="766543"/>
                  <a:pt x="311803" y="760226"/>
                  <a:pt x="314373" y="756208"/>
                </a:cubicBezTo>
                <a:cubicBezTo>
                  <a:pt x="318357" y="742053"/>
                  <a:pt x="319295" y="727803"/>
                  <a:pt x="321722" y="718398"/>
                </a:cubicBezTo>
                <a:cubicBezTo>
                  <a:pt x="328123" y="703328"/>
                  <a:pt x="328477" y="704794"/>
                  <a:pt x="334582" y="680587"/>
                </a:cubicBezTo>
                <a:cubicBezTo>
                  <a:pt x="335566" y="675132"/>
                  <a:pt x="341154" y="645019"/>
                  <a:pt x="343768" y="636475"/>
                </a:cubicBezTo>
                <a:cubicBezTo>
                  <a:pt x="360351" y="576983"/>
                  <a:pt x="347415" y="638095"/>
                  <a:pt x="351117" y="586061"/>
                </a:cubicBezTo>
                <a:cubicBezTo>
                  <a:pt x="347092" y="486260"/>
                  <a:pt x="347501" y="606581"/>
                  <a:pt x="356628" y="529346"/>
                </a:cubicBezTo>
                <a:cubicBezTo>
                  <a:pt x="357561" y="513063"/>
                  <a:pt x="360020" y="496954"/>
                  <a:pt x="360302" y="478932"/>
                </a:cubicBezTo>
                <a:cubicBezTo>
                  <a:pt x="359977" y="470609"/>
                  <a:pt x="366758" y="438756"/>
                  <a:pt x="365814" y="428518"/>
                </a:cubicBezTo>
                <a:cubicBezTo>
                  <a:pt x="367182" y="417107"/>
                  <a:pt x="366601" y="407725"/>
                  <a:pt x="367651" y="397009"/>
                </a:cubicBezTo>
                <a:cubicBezTo>
                  <a:pt x="369003" y="379264"/>
                  <a:pt x="371788" y="364521"/>
                  <a:pt x="369488" y="346595"/>
                </a:cubicBezTo>
                <a:cubicBezTo>
                  <a:pt x="369574" y="341484"/>
                  <a:pt x="369939" y="332844"/>
                  <a:pt x="371325" y="327690"/>
                </a:cubicBezTo>
                <a:cubicBezTo>
                  <a:pt x="372280" y="322696"/>
                  <a:pt x="375233" y="324023"/>
                  <a:pt x="376837" y="321388"/>
                </a:cubicBezTo>
                <a:cubicBezTo>
                  <a:pt x="378812" y="314977"/>
                  <a:pt x="380412" y="307760"/>
                  <a:pt x="382349" y="302483"/>
                </a:cubicBezTo>
                <a:cubicBezTo>
                  <a:pt x="383908" y="298765"/>
                  <a:pt x="385772" y="297959"/>
                  <a:pt x="387860" y="296181"/>
                </a:cubicBezTo>
                <a:cubicBezTo>
                  <a:pt x="404943" y="279316"/>
                  <a:pt x="389530" y="297805"/>
                  <a:pt x="400720" y="283578"/>
                </a:cubicBezTo>
                <a:cubicBezTo>
                  <a:pt x="405468" y="283532"/>
                  <a:pt x="418544" y="286931"/>
                  <a:pt x="424603" y="296181"/>
                </a:cubicBezTo>
                <a:cubicBezTo>
                  <a:pt x="426342" y="299197"/>
                  <a:pt x="428178" y="304844"/>
                  <a:pt x="430115" y="308785"/>
                </a:cubicBezTo>
                <a:cubicBezTo>
                  <a:pt x="431500" y="312186"/>
                  <a:pt x="434104" y="312343"/>
                  <a:pt x="435626" y="315086"/>
                </a:cubicBezTo>
                <a:cubicBezTo>
                  <a:pt x="437797" y="318102"/>
                  <a:pt x="439297" y="324512"/>
                  <a:pt x="442975" y="327690"/>
                </a:cubicBezTo>
                <a:cubicBezTo>
                  <a:pt x="446431" y="332935"/>
                  <a:pt x="462520" y="339697"/>
                  <a:pt x="465021" y="340293"/>
                </a:cubicBezTo>
                <a:cubicBezTo>
                  <a:pt x="466921" y="341797"/>
                  <a:pt x="468786" y="344951"/>
                  <a:pt x="470532" y="346595"/>
                </a:cubicBezTo>
                <a:cubicBezTo>
                  <a:pt x="472893" y="349044"/>
                  <a:pt x="475417" y="348858"/>
                  <a:pt x="477881" y="352897"/>
                </a:cubicBezTo>
                <a:cubicBezTo>
                  <a:pt x="480173" y="356090"/>
                  <a:pt x="480314" y="362357"/>
                  <a:pt x="483392" y="365500"/>
                </a:cubicBezTo>
                <a:cubicBezTo>
                  <a:pt x="486932" y="370896"/>
                  <a:pt x="494415" y="378104"/>
                  <a:pt x="494415" y="378104"/>
                </a:cubicBezTo>
                <a:cubicBezTo>
                  <a:pt x="505782" y="375686"/>
                  <a:pt x="517346" y="378776"/>
                  <a:pt x="527484" y="371802"/>
                </a:cubicBezTo>
                <a:cubicBezTo>
                  <a:pt x="533530" y="365445"/>
                  <a:pt x="545529" y="357705"/>
                  <a:pt x="551367" y="346595"/>
                </a:cubicBezTo>
                <a:cubicBezTo>
                  <a:pt x="553705" y="341458"/>
                  <a:pt x="555700" y="338714"/>
                  <a:pt x="558716" y="333992"/>
                </a:cubicBezTo>
                <a:cubicBezTo>
                  <a:pt x="561326" y="330106"/>
                  <a:pt x="564991" y="326069"/>
                  <a:pt x="567902" y="321388"/>
                </a:cubicBezTo>
                <a:cubicBezTo>
                  <a:pt x="572143" y="311788"/>
                  <a:pt x="578494" y="310599"/>
                  <a:pt x="582599" y="296181"/>
                </a:cubicBezTo>
                <a:cubicBezTo>
                  <a:pt x="592419" y="270009"/>
                  <a:pt x="581812" y="283300"/>
                  <a:pt x="599133" y="252069"/>
                </a:cubicBezTo>
                <a:cubicBezTo>
                  <a:pt x="601591" y="243583"/>
                  <a:pt x="601294" y="234621"/>
                  <a:pt x="604645" y="226862"/>
                </a:cubicBezTo>
                <a:cubicBezTo>
                  <a:pt x="606109" y="220966"/>
                  <a:pt x="608784" y="219312"/>
                  <a:pt x="610156" y="214259"/>
                </a:cubicBezTo>
                <a:cubicBezTo>
                  <a:pt x="611202" y="205532"/>
                  <a:pt x="616423" y="195270"/>
                  <a:pt x="617505" y="189052"/>
                </a:cubicBezTo>
                <a:cubicBezTo>
                  <a:pt x="619905" y="184110"/>
                  <a:pt x="621356" y="181378"/>
                  <a:pt x="623016" y="176448"/>
                </a:cubicBezTo>
                <a:cubicBezTo>
                  <a:pt x="625544" y="144406"/>
                  <a:pt x="616956" y="171137"/>
                  <a:pt x="634039" y="132336"/>
                </a:cubicBezTo>
                <a:cubicBezTo>
                  <a:pt x="637282" y="123796"/>
                  <a:pt x="639256" y="120303"/>
                  <a:pt x="641388" y="113431"/>
                </a:cubicBezTo>
                <a:cubicBezTo>
                  <a:pt x="665648" y="57765"/>
                  <a:pt x="645625" y="80058"/>
                  <a:pt x="659760" y="56715"/>
                </a:cubicBezTo>
                <a:cubicBezTo>
                  <a:pt x="660387" y="50341"/>
                  <a:pt x="662271" y="42192"/>
                  <a:pt x="663434" y="37810"/>
                </a:cubicBezTo>
                <a:cubicBezTo>
                  <a:pt x="664537" y="9365"/>
                  <a:pt x="666902" y="39896"/>
                  <a:pt x="672620" y="6301"/>
                </a:cubicBezTo>
                <a:cubicBezTo>
                  <a:pt x="673216" y="3988"/>
                  <a:pt x="672813" y="2487"/>
                  <a:pt x="672620" y="0"/>
                </a:cubicBezTo>
              </a:path>
            </a:pathLst>
          </a:custGeom>
          <a:ln w="76200">
            <a:solidFill>
              <a:schemeClr val="accent2">
                <a:lumMod val="75000"/>
              </a:schemeClr>
            </a:solidFill>
            <a:prstDash val="sysDot"/>
            <a:extLst>
              <a:ext uri="{C807C97D-BFC1-408E-A445-0C87EB9F89A2}">
                <ask:lineSketchStyleProps xmlns:ask="http://schemas.microsoft.com/office/drawing/2018/sketchyshapes" sd="1299167578">
                  <a:custGeom>
                    <a:avLst/>
                    <a:gdLst>
                      <a:gd name="connsiteX0" fmla="*/ 23350 w 4034219"/>
                      <a:gd name="connsiteY0" fmla="*/ 1972019 h 1972019"/>
                      <a:gd name="connsiteX1" fmla="*/ 199620 w 4034219"/>
                      <a:gd name="connsiteY1" fmla="*/ 1553378 h 1972019"/>
                      <a:gd name="connsiteX2" fmla="*/ 232670 w 4034219"/>
                      <a:gd name="connsiteY2" fmla="*/ 1564395 h 1972019"/>
                      <a:gd name="connsiteX3" fmla="*/ 320805 w 4034219"/>
                      <a:gd name="connsiteY3" fmla="*/ 1696598 h 1972019"/>
                      <a:gd name="connsiteX4" fmla="*/ 342839 w 4034219"/>
                      <a:gd name="connsiteY4" fmla="*/ 1729648 h 1972019"/>
                      <a:gd name="connsiteX5" fmla="*/ 408940 w 4034219"/>
                      <a:gd name="connsiteY5" fmla="*/ 1773716 h 1972019"/>
                      <a:gd name="connsiteX6" fmla="*/ 486058 w 4034219"/>
                      <a:gd name="connsiteY6" fmla="*/ 1762699 h 1972019"/>
                      <a:gd name="connsiteX7" fmla="*/ 541143 w 4034219"/>
                      <a:gd name="connsiteY7" fmla="*/ 1696598 h 1972019"/>
                      <a:gd name="connsiteX8" fmla="*/ 574193 w 4034219"/>
                      <a:gd name="connsiteY8" fmla="*/ 1674564 h 1972019"/>
                      <a:gd name="connsiteX9" fmla="*/ 596227 w 4034219"/>
                      <a:gd name="connsiteY9" fmla="*/ 1641513 h 1972019"/>
                      <a:gd name="connsiteX10" fmla="*/ 607244 w 4034219"/>
                      <a:gd name="connsiteY10" fmla="*/ 1608463 h 1972019"/>
                      <a:gd name="connsiteX11" fmla="*/ 640294 w 4034219"/>
                      <a:gd name="connsiteY11" fmla="*/ 1586429 h 1972019"/>
                      <a:gd name="connsiteX12" fmla="*/ 662328 w 4034219"/>
                      <a:gd name="connsiteY12" fmla="*/ 1553378 h 1972019"/>
                      <a:gd name="connsiteX13" fmla="*/ 816564 w 4034219"/>
                      <a:gd name="connsiteY13" fmla="*/ 1542362 h 1972019"/>
                      <a:gd name="connsiteX14" fmla="*/ 882665 w 4034219"/>
                      <a:gd name="connsiteY14" fmla="*/ 1564395 h 1972019"/>
                      <a:gd name="connsiteX15" fmla="*/ 915716 w 4034219"/>
                      <a:gd name="connsiteY15" fmla="*/ 1586429 h 1972019"/>
                      <a:gd name="connsiteX16" fmla="*/ 981817 w 4034219"/>
                      <a:gd name="connsiteY16" fmla="*/ 1608463 h 1972019"/>
                      <a:gd name="connsiteX17" fmla="*/ 1091986 w 4034219"/>
                      <a:gd name="connsiteY17" fmla="*/ 1597446 h 1972019"/>
                      <a:gd name="connsiteX18" fmla="*/ 1125037 w 4034219"/>
                      <a:gd name="connsiteY18" fmla="*/ 1586429 h 1972019"/>
                      <a:gd name="connsiteX19" fmla="*/ 1180121 w 4034219"/>
                      <a:gd name="connsiteY19" fmla="*/ 1520328 h 1972019"/>
                      <a:gd name="connsiteX20" fmla="*/ 1202155 w 4034219"/>
                      <a:gd name="connsiteY20" fmla="*/ 1454227 h 1972019"/>
                      <a:gd name="connsiteX21" fmla="*/ 1224188 w 4034219"/>
                      <a:gd name="connsiteY21" fmla="*/ 1421176 h 1972019"/>
                      <a:gd name="connsiteX22" fmla="*/ 1257239 w 4034219"/>
                      <a:gd name="connsiteY22" fmla="*/ 1355075 h 1972019"/>
                      <a:gd name="connsiteX23" fmla="*/ 1301306 w 4034219"/>
                      <a:gd name="connsiteY23" fmla="*/ 1299990 h 1972019"/>
                      <a:gd name="connsiteX24" fmla="*/ 1367408 w 4034219"/>
                      <a:gd name="connsiteY24" fmla="*/ 1277957 h 1972019"/>
                      <a:gd name="connsiteX25" fmla="*/ 1499610 w 4034219"/>
                      <a:gd name="connsiteY25" fmla="*/ 1288974 h 1972019"/>
                      <a:gd name="connsiteX26" fmla="*/ 1532661 w 4034219"/>
                      <a:gd name="connsiteY26" fmla="*/ 1311007 h 1972019"/>
                      <a:gd name="connsiteX27" fmla="*/ 1565711 w 4034219"/>
                      <a:gd name="connsiteY27" fmla="*/ 1322024 h 1972019"/>
                      <a:gd name="connsiteX28" fmla="*/ 1675880 w 4034219"/>
                      <a:gd name="connsiteY28" fmla="*/ 1377109 h 1972019"/>
                      <a:gd name="connsiteX29" fmla="*/ 1819099 w 4034219"/>
                      <a:gd name="connsiteY29" fmla="*/ 1355075 h 1972019"/>
                      <a:gd name="connsiteX30" fmla="*/ 1852150 w 4034219"/>
                      <a:gd name="connsiteY30" fmla="*/ 1344058 h 1972019"/>
                      <a:gd name="connsiteX31" fmla="*/ 1885200 w 4034219"/>
                      <a:gd name="connsiteY31" fmla="*/ 1322024 h 1972019"/>
                      <a:gd name="connsiteX32" fmla="*/ 1929268 w 4034219"/>
                      <a:gd name="connsiteY32" fmla="*/ 1255923 h 1972019"/>
                      <a:gd name="connsiteX33" fmla="*/ 2006386 w 4034219"/>
                      <a:gd name="connsiteY33" fmla="*/ 1189822 h 1972019"/>
                      <a:gd name="connsiteX34" fmla="*/ 2061470 w 4034219"/>
                      <a:gd name="connsiteY34" fmla="*/ 1112704 h 1972019"/>
                      <a:gd name="connsiteX35" fmla="*/ 2105538 w 4034219"/>
                      <a:gd name="connsiteY35" fmla="*/ 1024569 h 1972019"/>
                      <a:gd name="connsiteX36" fmla="*/ 2138588 w 4034219"/>
                      <a:gd name="connsiteY36" fmla="*/ 925417 h 1972019"/>
                      <a:gd name="connsiteX37" fmla="*/ 2160622 w 4034219"/>
                      <a:gd name="connsiteY37" fmla="*/ 837282 h 1972019"/>
                      <a:gd name="connsiteX38" fmla="*/ 2193673 w 4034219"/>
                      <a:gd name="connsiteY38" fmla="*/ 749147 h 1972019"/>
                      <a:gd name="connsiteX39" fmla="*/ 2204690 w 4034219"/>
                      <a:gd name="connsiteY39" fmla="*/ 694063 h 1972019"/>
                      <a:gd name="connsiteX40" fmla="*/ 2215706 w 4034219"/>
                      <a:gd name="connsiteY40" fmla="*/ 605928 h 1972019"/>
                      <a:gd name="connsiteX41" fmla="*/ 2226723 w 4034219"/>
                      <a:gd name="connsiteY41" fmla="*/ 572877 h 1972019"/>
                      <a:gd name="connsiteX42" fmla="*/ 2259774 w 4034219"/>
                      <a:gd name="connsiteY42" fmla="*/ 561860 h 1972019"/>
                      <a:gd name="connsiteX43" fmla="*/ 2292825 w 4034219"/>
                      <a:gd name="connsiteY43" fmla="*/ 528810 h 1972019"/>
                      <a:gd name="connsiteX44" fmla="*/ 2325875 w 4034219"/>
                      <a:gd name="connsiteY44" fmla="*/ 517793 h 1972019"/>
                      <a:gd name="connsiteX45" fmla="*/ 2402993 w 4034219"/>
                      <a:gd name="connsiteY45" fmla="*/ 495759 h 1972019"/>
                      <a:gd name="connsiteX46" fmla="*/ 2546212 w 4034219"/>
                      <a:gd name="connsiteY46" fmla="*/ 517793 h 1972019"/>
                      <a:gd name="connsiteX47" fmla="*/ 2579263 w 4034219"/>
                      <a:gd name="connsiteY47" fmla="*/ 539827 h 1972019"/>
                      <a:gd name="connsiteX48" fmla="*/ 2612314 w 4034219"/>
                      <a:gd name="connsiteY48" fmla="*/ 550843 h 1972019"/>
                      <a:gd name="connsiteX49" fmla="*/ 2656381 w 4034219"/>
                      <a:gd name="connsiteY49" fmla="*/ 572877 h 1972019"/>
                      <a:gd name="connsiteX50" fmla="*/ 2788584 w 4034219"/>
                      <a:gd name="connsiteY50" fmla="*/ 594911 h 1972019"/>
                      <a:gd name="connsiteX51" fmla="*/ 2821634 w 4034219"/>
                      <a:gd name="connsiteY51" fmla="*/ 605928 h 1972019"/>
                      <a:gd name="connsiteX52" fmla="*/ 2865702 w 4034219"/>
                      <a:gd name="connsiteY52" fmla="*/ 616945 h 1972019"/>
                      <a:gd name="connsiteX53" fmla="*/ 2898752 w 4034219"/>
                      <a:gd name="connsiteY53" fmla="*/ 638978 h 1972019"/>
                      <a:gd name="connsiteX54" fmla="*/ 2964853 w 4034219"/>
                      <a:gd name="connsiteY54" fmla="*/ 661012 h 1972019"/>
                      <a:gd name="connsiteX55" fmla="*/ 3163157 w 4034219"/>
                      <a:gd name="connsiteY55" fmla="*/ 649995 h 1972019"/>
                      <a:gd name="connsiteX56" fmla="*/ 3306376 w 4034219"/>
                      <a:gd name="connsiteY56" fmla="*/ 605928 h 1972019"/>
                      <a:gd name="connsiteX57" fmla="*/ 3350444 w 4034219"/>
                      <a:gd name="connsiteY57" fmla="*/ 583894 h 1972019"/>
                      <a:gd name="connsiteX58" fmla="*/ 3405528 w 4034219"/>
                      <a:gd name="connsiteY58" fmla="*/ 561860 h 1972019"/>
                      <a:gd name="connsiteX59" fmla="*/ 3493663 w 4034219"/>
                      <a:gd name="connsiteY59" fmla="*/ 517793 h 1972019"/>
                      <a:gd name="connsiteX60" fmla="*/ 3592815 w 4034219"/>
                      <a:gd name="connsiteY60" fmla="*/ 440675 h 1972019"/>
                      <a:gd name="connsiteX61" fmla="*/ 3625865 w 4034219"/>
                      <a:gd name="connsiteY61" fmla="*/ 396607 h 1972019"/>
                      <a:gd name="connsiteX62" fmla="*/ 3658916 w 4034219"/>
                      <a:gd name="connsiteY62" fmla="*/ 374574 h 1972019"/>
                      <a:gd name="connsiteX63" fmla="*/ 3702984 w 4034219"/>
                      <a:gd name="connsiteY63" fmla="*/ 330506 h 1972019"/>
                      <a:gd name="connsiteX64" fmla="*/ 3736034 w 4034219"/>
                      <a:gd name="connsiteY64" fmla="*/ 308472 h 1972019"/>
                      <a:gd name="connsiteX65" fmla="*/ 3802135 w 4034219"/>
                      <a:gd name="connsiteY65" fmla="*/ 231354 h 1972019"/>
                      <a:gd name="connsiteX66" fmla="*/ 3846203 w 4034219"/>
                      <a:gd name="connsiteY66" fmla="*/ 198304 h 1972019"/>
                      <a:gd name="connsiteX67" fmla="*/ 3956372 w 4034219"/>
                      <a:gd name="connsiteY67" fmla="*/ 99152 h 1972019"/>
                      <a:gd name="connsiteX68" fmla="*/ 3978405 w 4034219"/>
                      <a:gd name="connsiteY68" fmla="*/ 66101 h 1972019"/>
                      <a:gd name="connsiteX69" fmla="*/ 4033490 w 4034219"/>
                      <a:gd name="connsiteY69" fmla="*/ 11017 h 1972019"/>
                      <a:gd name="connsiteX70" fmla="*/ 4033490 w 4034219"/>
                      <a:gd name="connsiteY70" fmla="*/ 0 h 19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34219" h="1972019">
                        <a:moveTo>
                          <a:pt x="23350" y="1972019"/>
                        </a:moveTo>
                        <a:cubicBezTo>
                          <a:pt x="34873" y="1522621"/>
                          <a:pt x="-108232" y="1519173"/>
                          <a:pt x="199620" y="1553378"/>
                        </a:cubicBezTo>
                        <a:cubicBezTo>
                          <a:pt x="211162" y="1554660"/>
                          <a:pt x="221653" y="1560723"/>
                          <a:pt x="232670" y="1564395"/>
                        </a:cubicBezTo>
                        <a:lnTo>
                          <a:pt x="320805" y="1696598"/>
                        </a:lnTo>
                        <a:cubicBezTo>
                          <a:pt x="328149" y="1707615"/>
                          <a:pt x="331822" y="1722303"/>
                          <a:pt x="342839" y="1729648"/>
                        </a:cubicBezTo>
                        <a:lnTo>
                          <a:pt x="408940" y="1773716"/>
                        </a:lnTo>
                        <a:cubicBezTo>
                          <a:pt x="434646" y="1770044"/>
                          <a:pt x="461654" y="1771573"/>
                          <a:pt x="486058" y="1762699"/>
                        </a:cubicBezTo>
                        <a:cubicBezTo>
                          <a:pt x="568675" y="1732656"/>
                          <a:pt x="505815" y="1740758"/>
                          <a:pt x="541143" y="1696598"/>
                        </a:cubicBezTo>
                        <a:cubicBezTo>
                          <a:pt x="549414" y="1686259"/>
                          <a:pt x="563176" y="1681909"/>
                          <a:pt x="574193" y="1674564"/>
                        </a:cubicBezTo>
                        <a:cubicBezTo>
                          <a:pt x="581538" y="1663547"/>
                          <a:pt x="590305" y="1653356"/>
                          <a:pt x="596227" y="1641513"/>
                        </a:cubicBezTo>
                        <a:cubicBezTo>
                          <a:pt x="601420" y="1631126"/>
                          <a:pt x="599990" y="1617531"/>
                          <a:pt x="607244" y="1608463"/>
                        </a:cubicBezTo>
                        <a:cubicBezTo>
                          <a:pt x="615515" y="1598124"/>
                          <a:pt x="629277" y="1593774"/>
                          <a:pt x="640294" y="1586429"/>
                        </a:cubicBezTo>
                        <a:cubicBezTo>
                          <a:pt x="647639" y="1575412"/>
                          <a:pt x="652965" y="1562741"/>
                          <a:pt x="662328" y="1553378"/>
                        </a:cubicBezTo>
                        <a:cubicBezTo>
                          <a:pt x="708716" y="1506990"/>
                          <a:pt x="744725" y="1535831"/>
                          <a:pt x="816564" y="1542362"/>
                        </a:cubicBezTo>
                        <a:cubicBezTo>
                          <a:pt x="838598" y="1549706"/>
                          <a:pt x="863340" y="1551512"/>
                          <a:pt x="882665" y="1564395"/>
                        </a:cubicBezTo>
                        <a:cubicBezTo>
                          <a:pt x="893682" y="1571740"/>
                          <a:pt x="903616" y="1581051"/>
                          <a:pt x="915716" y="1586429"/>
                        </a:cubicBezTo>
                        <a:cubicBezTo>
                          <a:pt x="936940" y="1595862"/>
                          <a:pt x="981817" y="1608463"/>
                          <a:pt x="981817" y="1608463"/>
                        </a:cubicBezTo>
                        <a:cubicBezTo>
                          <a:pt x="1018540" y="1604791"/>
                          <a:pt x="1055509" y="1603058"/>
                          <a:pt x="1091986" y="1597446"/>
                        </a:cubicBezTo>
                        <a:cubicBezTo>
                          <a:pt x="1103464" y="1595680"/>
                          <a:pt x="1116825" y="1594641"/>
                          <a:pt x="1125037" y="1586429"/>
                        </a:cubicBezTo>
                        <a:cubicBezTo>
                          <a:pt x="1236858" y="1474608"/>
                          <a:pt x="1065788" y="1596550"/>
                          <a:pt x="1180121" y="1520328"/>
                        </a:cubicBezTo>
                        <a:cubicBezTo>
                          <a:pt x="1187466" y="1498294"/>
                          <a:pt x="1189272" y="1473552"/>
                          <a:pt x="1202155" y="1454227"/>
                        </a:cubicBezTo>
                        <a:cubicBezTo>
                          <a:pt x="1209499" y="1443210"/>
                          <a:pt x="1218267" y="1433019"/>
                          <a:pt x="1224188" y="1421176"/>
                        </a:cubicBezTo>
                        <a:cubicBezTo>
                          <a:pt x="1269792" y="1329966"/>
                          <a:pt x="1194103" y="1449776"/>
                          <a:pt x="1257239" y="1355075"/>
                        </a:cubicBezTo>
                        <a:cubicBezTo>
                          <a:pt x="1269185" y="1319237"/>
                          <a:pt x="1262308" y="1317322"/>
                          <a:pt x="1301306" y="1299990"/>
                        </a:cubicBezTo>
                        <a:cubicBezTo>
                          <a:pt x="1322530" y="1290557"/>
                          <a:pt x="1367408" y="1277957"/>
                          <a:pt x="1367408" y="1277957"/>
                        </a:cubicBezTo>
                        <a:cubicBezTo>
                          <a:pt x="1411475" y="1281629"/>
                          <a:pt x="1456249" y="1280302"/>
                          <a:pt x="1499610" y="1288974"/>
                        </a:cubicBezTo>
                        <a:cubicBezTo>
                          <a:pt x="1512593" y="1291571"/>
                          <a:pt x="1520818" y="1305086"/>
                          <a:pt x="1532661" y="1311007"/>
                        </a:cubicBezTo>
                        <a:cubicBezTo>
                          <a:pt x="1543048" y="1316200"/>
                          <a:pt x="1555560" y="1316384"/>
                          <a:pt x="1565711" y="1322024"/>
                        </a:cubicBezTo>
                        <a:cubicBezTo>
                          <a:pt x="1673027" y="1381645"/>
                          <a:pt x="1589759" y="1355579"/>
                          <a:pt x="1675880" y="1377109"/>
                        </a:cubicBezTo>
                        <a:cubicBezTo>
                          <a:pt x="1723620" y="1369764"/>
                          <a:pt x="1771625" y="1363976"/>
                          <a:pt x="1819099" y="1355075"/>
                        </a:cubicBezTo>
                        <a:cubicBezTo>
                          <a:pt x="1830513" y="1352935"/>
                          <a:pt x="1841763" y="1349252"/>
                          <a:pt x="1852150" y="1344058"/>
                        </a:cubicBezTo>
                        <a:cubicBezTo>
                          <a:pt x="1863993" y="1338137"/>
                          <a:pt x="1874183" y="1329369"/>
                          <a:pt x="1885200" y="1322024"/>
                        </a:cubicBezTo>
                        <a:cubicBezTo>
                          <a:pt x="1899889" y="1299990"/>
                          <a:pt x="1907234" y="1270612"/>
                          <a:pt x="1929268" y="1255923"/>
                        </a:cubicBezTo>
                        <a:cubicBezTo>
                          <a:pt x="1969385" y="1229178"/>
                          <a:pt x="1968987" y="1232563"/>
                          <a:pt x="2006386" y="1189822"/>
                        </a:cubicBezTo>
                        <a:cubicBezTo>
                          <a:pt x="2012209" y="1183168"/>
                          <a:pt x="2054614" y="1126416"/>
                          <a:pt x="2061470" y="1112704"/>
                        </a:cubicBezTo>
                        <a:cubicBezTo>
                          <a:pt x="2115368" y="1004907"/>
                          <a:pt x="2054493" y="1101135"/>
                          <a:pt x="2105538" y="1024569"/>
                        </a:cubicBezTo>
                        <a:cubicBezTo>
                          <a:pt x="2137111" y="866705"/>
                          <a:pt x="2092978" y="1062249"/>
                          <a:pt x="2138588" y="925417"/>
                        </a:cubicBezTo>
                        <a:cubicBezTo>
                          <a:pt x="2148164" y="896688"/>
                          <a:pt x="2149375" y="865399"/>
                          <a:pt x="2160622" y="837282"/>
                        </a:cubicBezTo>
                        <a:cubicBezTo>
                          <a:pt x="2167363" y="820430"/>
                          <a:pt x="2187916" y="772176"/>
                          <a:pt x="2193673" y="749147"/>
                        </a:cubicBezTo>
                        <a:cubicBezTo>
                          <a:pt x="2198215" y="730981"/>
                          <a:pt x="2201843" y="712570"/>
                          <a:pt x="2204690" y="694063"/>
                        </a:cubicBezTo>
                        <a:cubicBezTo>
                          <a:pt x="2209192" y="664800"/>
                          <a:pt x="2210410" y="635057"/>
                          <a:pt x="2215706" y="605928"/>
                        </a:cubicBezTo>
                        <a:cubicBezTo>
                          <a:pt x="2217783" y="594502"/>
                          <a:pt x="2218511" y="581089"/>
                          <a:pt x="2226723" y="572877"/>
                        </a:cubicBezTo>
                        <a:cubicBezTo>
                          <a:pt x="2234935" y="564665"/>
                          <a:pt x="2248757" y="565532"/>
                          <a:pt x="2259774" y="561860"/>
                        </a:cubicBezTo>
                        <a:cubicBezTo>
                          <a:pt x="2270791" y="550843"/>
                          <a:pt x="2279861" y="537452"/>
                          <a:pt x="2292825" y="528810"/>
                        </a:cubicBezTo>
                        <a:cubicBezTo>
                          <a:pt x="2302487" y="522369"/>
                          <a:pt x="2314709" y="520983"/>
                          <a:pt x="2325875" y="517793"/>
                        </a:cubicBezTo>
                        <a:cubicBezTo>
                          <a:pt x="2422708" y="490126"/>
                          <a:pt x="2323751" y="522174"/>
                          <a:pt x="2402993" y="495759"/>
                        </a:cubicBezTo>
                        <a:cubicBezTo>
                          <a:pt x="2422899" y="497971"/>
                          <a:pt x="2512818" y="503481"/>
                          <a:pt x="2546212" y="517793"/>
                        </a:cubicBezTo>
                        <a:cubicBezTo>
                          <a:pt x="2558382" y="523009"/>
                          <a:pt x="2567420" y="533906"/>
                          <a:pt x="2579263" y="539827"/>
                        </a:cubicBezTo>
                        <a:cubicBezTo>
                          <a:pt x="2589650" y="545020"/>
                          <a:pt x="2601640" y="546269"/>
                          <a:pt x="2612314" y="550843"/>
                        </a:cubicBezTo>
                        <a:cubicBezTo>
                          <a:pt x="2627409" y="557312"/>
                          <a:pt x="2640801" y="567684"/>
                          <a:pt x="2656381" y="572877"/>
                        </a:cubicBezTo>
                        <a:cubicBezTo>
                          <a:pt x="2680546" y="580932"/>
                          <a:pt x="2771118" y="592416"/>
                          <a:pt x="2788584" y="594911"/>
                        </a:cubicBezTo>
                        <a:cubicBezTo>
                          <a:pt x="2799601" y="598583"/>
                          <a:pt x="2810468" y="602738"/>
                          <a:pt x="2821634" y="605928"/>
                        </a:cubicBezTo>
                        <a:cubicBezTo>
                          <a:pt x="2836193" y="610088"/>
                          <a:pt x="2851785" y="610981"/>
                          <a:pt x="2865702" y="616945"/>
                        </a:cubicBezTo>
                        <a:cubicBezTo>
                          <a:pt x="2877872" y="622161"/>
                          <a:pt x="2886653" y="633601"/>
                          <a:pt x="2898752" y="638978"/>
                        </a:cubicBezTo>
                        <a:cubicBezTo>
                          <a:pt x="2919976" y="648411"/>
                          <a:pt x="2964853" y="661012"/>
                          <a:pt x="2964853" y="661012"/>
                        </a:cubicBezTo>
                        <a:cubicBezTo>
                          <a:pt x="3030954" y="657340"/>
                          <a:pt x="3097390" y="657583"/>
                          <a:pt x="3163157" y="649995"/>
                        </a:cubicBezTo>
                        <a:cubicBezTo>
                          <a:pt x="3209370" y="644663"/>
                          <a:pt x="3263081" y="625170"/>
                          <a:pt x="3306376" y="605928"/>
                        </a:cubicBezTo>
                        <a:cubicBezTo>
                          <a:pt x="3321384" y="599258"/>
                          <a:pt x="3335436" y="590564"/>
                          <a:pt x="3350444" y="583894"/>
                        </a:cubicBezTo>
                        <a:cubicBezTo>
                          <a:pt x="3368515" y="575862"/>
                          <a:pt x="3387572" y="570147"/>
                          <a:pt x="3405528" y="561860"/>
                        </a:cubicBezTo>
                        <a:cubicBezTo>
                          <a:pt x="3435351" y="548096"/>
                          <a:pt x="3470437" y="541019"/>
                          <a:pt x="3493663" y="517793"/>
                        </a:cubicBezTo>
                        <a:cubicBezTo>
                          <a:pt x="3545439" y="466017"/>
                          <a:pt x="3513750" y="493384"/>
                          <a:pt x="3592815" y="440675"/>
                        </a:cubicBezTo>
                        <a:cubicBezTo>
                          <a:pt x="3603832" y="425986"/>
                          <a:pt x="3612881" y="409591"/>
                          <a:pt x="3625865" y="396607"/>
                        </a:cubicBezTo>
                        <a:cubicBezTo>
                          <a:pt x="3635228" y="387244"/>
                          <a:pt x="3648863" y="383191"/>
                          <a:pt x="3658916" y="374574"/>
                        </a:cubicBezTo>
                        <a:cubicBezTo>
                          <a:pt x="3674689" y="361055"/>
                          <a:pt x="3687211" y="344026"/>
                          <a:pt x="3702984" y="330506"/>
                        </a:cubicBezTo>
                        <a:cubicBezTo>
                          <a:pt x="3713037" y="321889"/>
                          <a:pt x="3725862" y="316948"/>
                          <a:pt x="3736034" y="308472"/>
                        </a:cubicBezTo>
                        <a:cubicBezTo>
                          <a:pt x="3808001" y="248499"/>
                          <a:pt x="3729175" y="304314"/>
                          <a:pt x="3802135" y="231354"/>
                        </a:cubicBezTo>
                        <a:cubicBezTo>
                          <a:pt x="3815119" y="218370"/>
                          <a:pt x="3832617" y="210655"/>
                          <a:pt x="3846203" y="198304"/>
                        </a:cubicBezTo>
                        <a:cubicBezTo>
                          <a:pt x="3965118" y="90200"/>
                          <a:pt x="3881259" y="149227"/>
                          <a:pt x="3956372" y="99152"/>
                        </a:cubicBezTo>
                        <a:cubicBezTo>
                          <a:pt x="3963716" y="88135"/>
                          <a:pt x="3969042" y="75464"/>
                          <a:pt x="3978405" y="66101"/>
                        </a:cubicBezTo>
                        <a:cubicBezTo>
                          <a:pt x="4022475" y="22031"/>
                          <a:pt x="4004110" y="69777"/>
                          <a:pt x="4033490" y="11017"/>
                        </a:cubicBezTo>
                        <a:cubicBezTo>
                          <a:pt x="4035132" y="7732"/>
                          <a:pt x="4033490" y="3672"/>
                          <a:pt x="4033490" y="0"/>
                        </a:cubicBez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384356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C64ED39C-5C58-4353-B1A6-982FB540E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p:spPr>
      </p:pic>
      <p:pic>
        <p:nvPicPr>
          <p:cNvPr id="74" name="Picture 73">
            <a:extLst>
              <a:ext uri="{FF2B5EF4-FFF2-40B4-BE49-F238E27FC236}">
                <a16:creationId xmlns:a16="http://schemas.microsoft.com/office/drawing/2014/main" id="{04F3EDC4-B948-4D45-A39B-271F1A1A16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76" name="Rectangle 75">
            <a:extLst>
              <a:ext uri="{FF2B5EF4-FFF2-40B4-BE49-F238E27FC236}">
                <a16:creationId xmlns:a16="http://schemas.microsoft.com/office/drawing/2014/main" id="{EF9EEB06-EB25-4896-9640-DF9F862C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C0ADD3B2-C8EF-4E30-94FE-46CE8565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ABF3D5E5-3E9D-4FB7-BFCB-9E7C87D7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72C8E67F-FDFF-42D4-8425-CD3C7AAA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410"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xtBox 83">
            <a:extLst>
              <a:ext uri="{FF2B5EF4-FFF2-40B4-BE49-F238E27FC236}">
                <a16:creationId xmlns:a16="http://schemas.microsoft.com/office/drawing/2014/main" id="{95006CC4-CE98-4F49-9977-F4E280E8631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461" y="3262852"/>
            <a:ext cx="311727"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6" name="Rectangle 85">
            <a:extLst>
              <a:ext uri="{FF2B5EF4-FFF2-40B4-BE49-F238E27FC236}">
                <a16:creationId xmlns:a16="http://schemas.microsoft.com/office/drawing/2014/main" id="{7C94C77C-49C8-4E5F-83FA-03D4AE34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69653C97-FBAC-4088-ADD4-406E731653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p:spPr>
      </p:pic>
      <p:pic>
        <p:nvPicPr>
          <p:cNvPr id="90" name="Picture 89">
            <a:extLst>
              <a:ext uri="{FF2B5EF4-FFF2-40B4-BE49-F238E27FC236}">
                <a16:creationId xmlns:a16="http://schemas.microsoft.com/office/drawing/2014/main" id="{E71C2679-7769-447D-92F1-A3706736F3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92" name="Rectangle 91">
            <a:extLst>
              <a:ext uri="{FF2B5EF4-FFF2-40B4-BE49-F238E27FC236}">
                <a16:creationId xmlns:a16="http://schemas.microsoft.com/office/drawing/2014/main" id="{BCC0F4CE-8122-4F68-BD5B-AF4DABD1C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54FDE41-4137-4DE7-9EAE-E640A9C27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092" y="0"/>
            <a:ext cx="347979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ower&#10;&#10;Description automatically generated">
            <a:extLst>
              <a:ext uri="{FF2B5EF4-FFF2-40B4-BE49-F238E27FC236}">
                <a16:creationId xmlns:a16="http://schemas.microsoft.com/office/drawing/2014/main" id="{DD2D2560-A6DE-480D-A63C-2FC25BB037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820" y="227"/>
            <a:ext cx="4305272" cy="6858000"/>
          </a:xfrm>
          <a:prstGeom prst="rect">
            <a:avLst/>
          </a:prstGeom>
          <a:ln w="12700">
            <a:solidFill>
              <a:schemeClr val="tx1"/>
            </a:solidFill>
          </a:ln>
        </p:spPr>
      </p:pic>
      <p:sp>
        <p:nvSpPr>
          <p:cNvPr id="96" name="Rectangle 95">
            <a:extLst>
              <a:ext uri="{FF2B5EF4-FFF2-40B4-BE49-F238E27FC236}">
                <a16:creationId xmlns:a16="http://schemas.microsoft.com/office/drawing/2014/main" id="{55E56BE3-4F80-4870-923E-550FA8608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A19AF-297D-40C2-8D30-7D0C554F394C}"/>
              </a:ext>
            </a:extLst>
          </p:cNvPr>
          <p:cNvSpPr>
            <a:spLocks noGrp="1"/>
          </p:cNvSpPr>
          <p:nvPr>
            <p:ph type="title"/>
          </p:nvPr>
        </p:nvSpPr>
        <p:spPr>
          <a:xfrm>
            <a:off x="5781554" y="3428998"/>
            <a:ext cx="2147422" cy="2268559"/>
          </a:xfrm>
        </p:spPr>
        <p:txBody>
          <a:bodyPr vert="horz" lIns="91440" tIns="45720" rIns="91440" bIns="45720" rtlCol="0" anchor="t">
            <a:normAutofit/>
          </a:bodyPr>
          <a:lstStyle/>
          <a:p>
            <a:pPr defTabSz="914400"/>
            <a:r>
              <a:rPr lang="en-US" sz="2200"/>
              <a:t>Avoiding the unrecoverable failures</a:t>
            </a:r>
            <a:br>
              <a:rPr lang="en-US" sz="2200"/>
            </a:br>
            <a:r>
              <a:rPr lang="en-US" sz="2200"/>
              <a:t>(consciousness of self)</a:t>
            </a:r>
            <a:br>
              <a:rPr lang="en-US" sz="2200"/>
            </a:br>
            <a:endParaRPr lang="en-US" sz="2200"/>
          </a:p>
        </p:txBody>
      </p:sp>
      <p:sp>
        <p:nvSpPr>
          <p:cNvPr id="98" name="Rectangle 97">
            <a:extLst>
              <a:ext uri="{FF2B5EF4-FFF2-40B4-BE49-F238E27FC236}">
                <a16:creationId xmlns:a16="http://schemas.microsoft.com/office/drawing/2014/main" id="{AD5EC2E8-100E-45CF-BA7C-24302921B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54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19AF-297D-40C2-8D30-7D0C554F394C}"/>
              </a:ext>
            </a:extLst>
          </p:cNvPr>
          <p:cNvSpPr>
            <a:spLocks noGrp="1"/>
          </p:cNvSpPr>
          <p:nvPr>
            <p:ph type="title" idx="4294967295"/>
          </p:nvPr>
        </p:nvSpPr>
        <p:spPr>
          <a:xfrm>
            <a:off x="919162" y="1302745"/>
            <a:ext cx="7305675" cy="4216706"/>
          </a:xfrm>
        </p:spPr>
        <p:txBody>
          <a:bodyPr vert="horz" lIns="91440" tIns="45720" rIns="91440" bIns="45720" rtlCol="0" anchor="t">
            <a:normAutofit fontScale="90000"/>
          </a:bodyPr>
          <a:lstStyle/>
          <a:p>
            <a:r>
              <a:rPr lang="en-US" sz="2400" i="1" dirty="0"/>
              <a:t>So live your life that the fear of death can never enter your heart. Trouble no one about their religion; respect others in their view, and demand that they respect yours. Love your life, perfect your life, beautify all things in your life. Seek to make your life long and its purpose in the service of your people.</a:t>
            </a:r>
            <a:br>
              <a:rPr lang="en-US" sz="2400" i="1" dirty="0"/>
            </a:br>
            <a:br>
              <a:rPr lang="en-US" sz="2400" dirty="0"/>
            </a:br>
            <a:r>
              <a:rPr lang="en-US" sz="2400" i="1" dirty="0"/>
              <a:t>When it comes your time to die, be not like those whose hearts are filled with the fear of death, so that when their time comes, they weep and pray for a little more time to live their lives over again in a different way. Sing your death song and die like a hero going home.</a:t>
            </a:r>
            <a:br>
              <a:rPr lang="en-US" sz="2400" dirty="0"/>
            </a:br>
            <a:r>
              <a:rPr lang="en-US" sz="2400" b="1" dirty="0"/>
              <a:t>~ Tecumseh</a:t>
            </a:r>
            <a:endParaRPr lang="en-US" sz="2400" dirty="0"/>
          </a:p>
        </p:txBody>
      </p:sp>
    </p:spTree>
    <p:extLst>
      <p:ext uri="{BB962C8B-B14F-4D97-AF65-F5344CB8AC3E}">
        <p14:creationId xmlns:p14="http://schemas.microsoft.com/office/powerpoint/2010/main" val="167386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4133958" y="476480"/>
            <a:ext cx="3467680" cy="1255728"/>
          </a:xfrm>
          <a:prstGeom prst="rect">
            <a:avLst/>
          </a:prstGeom>
          <a:noFill/>
        </p:spPr>
        <p:txBody>
          <a:bodyPr wrap="none" rtlCol="0">
            <a:spAutoFit/>
          </a:bodyPr>
          <a:lstStyle/>
          <a:p>
            <a:r>
              <a:rPr lang="en-US" dirty="0"/>
              <a:t>Resiliency Skills</a:t>
            </a:r>
          </a:p>
          <a:p>
            <a:r>
              <a:rPr lang="en-US" dirty="0">
                <a:solidFill>
                  <a:schemeClr val="accent1">
                    <a:lumMod val="75000"/>
                  </a:schemeClr>
                </a:solidFill>
              </a:rPr>
              <a:t>(growing your onion)</a:t>
            </a:r>
          </a:p>
          <a:p>
            <a:endParaRPr lang="en-US" dirty="0"/>
          </a:p>
        </p:txBody>
      </p:sp>
      <p:sp>
        <p:nvSpPr>
          <p:cNvPr id="3" name="TextBox 2">
            <a:extLst>
              <a:ext uri="{FF2B5EF4-FFF2-40B4-BE49-F238E27FC236}">
                <a16:creationId xmlns:a16="http://schemas.microsoft.com/office/drawing/2014/main" id="{E29F3649-DE1D-4021-A159-BAD5178F49D4}"/>
              </a:ext>
            </a:extLst>
          </p:cNvPr>
          <p:cNvSpPr txBox="1"/>
          <p:nvPr/>
        </p:nvSpPr>
        <p:spPr>
          <a:xfrm>
            <a:off x="4133957" y="2799002"/>
            <a:ext cx="3780120" cy="4154984"/>
          </a:xfrm>
          <a:prstGeom prst="rect">
            <a:avLst/>
          </a:prstGeom>
          <a:noFill/>
        </p:spPr>
        <p:txBody>
          <a:bodyPr wrap="square" rtlCol="0">
            <a:spAutoFit/>
          </a:bodyPr>
          <a:lstStyle/>
          <a:p>
            <a:r>
              <a:rPr lang="en-US" sz="2400" dirty="0"/>
              <a:t>What does your confidence look like?</a:t>
            </a:r>
          </a:p>
          <a:p>
            <a:endParaRPr lang="en-US" sz="2400" dirty="0"/>
          </a:p>
          <a:p>
            <a:r>
              <a:rPr lang="en-US" sz="2400" dirty="0"/>
              <a:t>How do you reclaim your confidence?</a:t>
            </a:r>
          </a:p>
          <a:p>
            <a:endParaRPr lang="en-US" sz="2400" dirty="0"/>
          </a:p>
          <a:p>
            <a:endParaRPr lang="en-US" sz="2400" dirty="0"/>
          </a:p>
          <a:p>
            <a:r>
              <a:rPr lang="en-US" sz="2400" dirty="0"/>
              <a:t>For me, it involves swearing and a pep talk (and becoming my best friend). </a:t>
            </a:r>
            <a:r>
              <a:rPr lang="en-US" sz="2400" dirty="0">
                <a:sym typeface="Wingdings" panose="05000000000000000000" pitchFamily="2" charset="2"/>
              </a:rPr>
              <a:t></a:t>
            </a:r>
            <a:endParaRPr lang="en-US" sz="2400" dirty="0"/>
          </a:p>
        </p:txBody>
      </p:sp>
      <p:pic>
        <p:nvPicPr>
          <p:cNvPr id="5" name="Picture 4">
            <a:extLst>
              <a:ext uri="{FF2B5EF4-FFF2-40B4-BE49-F238E27FC236}">
                <a16:creationId xmlns:a16="http://schemas.microsoft.com/office/drawing/2014/main" id="{F45E9C0C-75B4-4242-BB2D-0DF812BA0B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9923" y="379342"/>
            <a:ext cx="2582522" cy="3481330"/>
          </a:xfrm>
          <a:prstGeom prst="rect">
            <a:avLst/>
          </a:prstGeom>
        </p:spPr>
      </p:pic>
      <p:pic>
        <p:nvPicPr>
          <p:cNvPr id="4" name="Picture 3">
            <a:extLst>
              <a:ext uri="{FF2B5EF4-FFF2-40B4-BE49-F238E27FC236}">
                <a16:creationId xmlns:a16="http://schemas.microsoft.com/office/drawing/2014/main" id="{FDC1BD17-0254-4E88-B9DD-BED2F815F0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40682" y="3975501"/>
            <a:ext cx="1961003" cy="2789598"/>
          </a:xfrm>
          <a:prstGeom prst="rect">
            <a:avLst/>
          </a:prstGeom>
        </p:spPr>
      </p:pic>
    </p:spTree>
    <p:extLst>
      <p:ext uri="{BB962C8B-B14F-4D97-AF65-F5344CB8AC3E}">
        <p14:creationId xmlns:p14="http://schemas.microsoft.com/office/powerpoint/2010/main" val="374482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4133958" y="476480"/>
            <a:ext cx="3467680" cy="1255728"/>
          </a:xfrm>
          <a:prstGeom prst="rect">
            <a:avLst/>
          </a:prstGeom>
          <a:noFill/>
        </p:spPr>
        <p:txBody>
          <a:bodyPr wrap="none" rtlCol="0">
            <a:spAutoFit/>
          </a:bodyPr>
          <a:lstStyle/>
          <a:p>
            <a:r>
              <a:rPr lang="en-US" dirty="0"/>
              <a:t>Resiliency Skills</a:t>
            </a:r>
          </a:p>
          <a:p>
            <a:r>
              <a:rPr lang="en-US" dirty="0">
                <a:solidFill>
                  <a:schemeClr val="accent1">
                    <a:lumMod val="75000"/>
                  </a:schemeClr>
                </a:solidFill>
              </a:rPr>
              <a:t>(growing your onion)</a:t>
            </a:r>
          </a:p>
          <a:p>
            <a:endParaRPr lang="en-US" dirty="0"/>
          </a:p>
        </p:txBody>
      </p:sp>
      <p:pic>
        <p:nvPicPr>
          <p:cNvPr id="6" name="Picture 5">
            <a:extLst>
              <a:ext uri="{FF2B5EF4-FFF2-40B4-BE49-F238E27FC236}">
                <a16:creationId xmlns:a16="http://schemas.microsoft.com/office/drawing/2014/main" id="{9F5B000E-18A3-4139-8FC1-A0E8166FF93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572000" y="2120006"/>
            <a:ext cx="4261514" cy="4261514"/>
          </a:xfrm>
          <a:prstGeom prst="rect">
            <a:avLst/>
          </a:prstGeom>
        </p:spPr>
      </p:pic>
      <p:pic>
        <p:nvPicPr>
          <p:cNvPr id="8" name="Picture 7" descr="A close up of text on a black background&#10;&#10;Description automatically generated">
            <a:extLst>
              <a:ext uri="{FF2B5EF4-FFF2-40B4-BE49-F238E27FC236}">
                <a16:creationId xmlns:a16="http://schemas.microsoft.com/office/drawing/2014/main" id="{0C5BA729-7DB6-46C9-A727-29427BFE7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120007"/>
            <a:ext cx="4261513" cy="4261513"/>
          </a:xfrm>
          <a:prstGeom prst="rect">
            <a:avLst/>
          </a:prstGeom>
        </p:spPr>
      </p:pic>
      <p:sp>
        <p:nvSpPr>
          <p:cNvPr id="9" name="TextBox 8">
            <a:extLst>
              <a:ext uri="{FF2B5EF4-FFF2-40B4-BE49-F238E27FC236}">
                <a16:creationId xmlns:a16="http://schemas.microsoft.com/office/drawing/2014/main" id="{4077E73B-28F0-4E18-8421-66E5472AD9E9}"/>
              </a:ext>
            </a:extLst>
          </p:cNvPr>
          <p:cNvSpPr txBox="1"/>
          <p:nvPr/>
        </p:nvSpPr>
        <p:spPr>
          <a:xfrm>
            <a:off x="7414352" y="4737994"/>
            <a:ext cx="495759" cy="369332"/>
          </a:xfrm>
          <a:prstGeom prst="rect">
            <a:avLst/>
          </a:prstGeom>
          <a:solidFill>
            <a:schemeClr val="tx1"/>
          </a:solidFill>
        </p:spPr>
        <p:txBody>
          <a:bodyPr wrap="square" rtlCol="0">
            <a:spAutoFit/>
          </a:bodyPr>
          <a:lstStyle/>
          <a:p>
            <a:r>
              <a:rPr lang="en-US" dirty="0">
                <a:solidFill>
                  <a:schemeClr val="bg1"/>
                </a:solidFill>
              </a:rPr>
              <a:t>life</a:t>
            </a:r>
          </a:p>
        </p:txBody>
      </p:sp>
    </p:spTree>
    <p:extLst>
      <p:ext uri="{BB962C8B-B14F-4D97-AF65-F5344CB8AC3E}">
        <p14:creationId xmlns:p14="http://schemas.microsoft.com/office/powerpoint/2010/main" val="416413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2112571" y="476480"/>
            <a:ext cx="5489067" cy="2419124"/>
          </a:xfrm>
          <a:prstGeom prst="rect">
            <a:avLst/>
          </a:prstGeom>
          <a:noFill/>
        </p:spPr>
        <p:txBody>
          <a:bodyPr wrap="none" rtlCol="0">
            <a:spAutoFit/>
          </a:bodyPr>
          <a:lstStyle/>
          <a:p>
            <a:r>
              <a:rPr lang="en-US" dirty="0"/>
              <a:t>Resiliency Skills</a:t>
            </a:r>
          </a:p>
          <a:p>
            <a:r>
              <a:rPr lang="en-US" dirty="0"/>
              <a:t>(growing your onion)</a:t>
            </a:r>
            <a:br>
              <a:rPr lang="en-US" dirty="0"/>
            </a:br>
            <a:r>
              <a:rPr lang="en-US" dirty="0">
                <a:solidFill>
                  <a:schemeClr val="accent1">
                    <a:lumMod val="75000"/>
                  </a:schemeClr>
                </a:solidFill>
              </a:rPr>
              <a:t>(radical empathy)</a:t>
            </a:r>
          </a:p>
          <a:p>
            <a:r>
              <a:rPr lang="en-US" dirty="0"/>
              <a:t>(growing your trusted advisers)</a:t>
            </a:r>
          </a:p>
          <a:p>
            <a:r>
              <a:rPr lang="en-US" dirty="0"/>
              <a:t>(leading with vulnerable courage)</a:t>
            </a:r>
          </a:p>
          <a:p>
            <a:endParaRPr lang="en-US" dirty="0"/>
          </a:p>
        </p:txBody>
      </p:sp>
      <p:pic>
        <p:nvPicPr>
          <p:cNvPr id="4" name="Picture 3" descr="A picture containing game, table&#10;&#10;Description automatically generated">
            <a:extLst>
              <a:ext uri="{FF2B5EF4-FFF2-40B4-BE49-F238E27FC236}">
                <a16:creationId xmlns:a16="http://schemas.microsoft.com/office/drawing/2014/main" id="{2F64B33B-73FA-46AA-98C5-34AC08E91D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8201" y="3179055"/>
            <a:ext cx="2066925" cy="2329379"/>
          </a:xfrm>
          <a:prstGeom prst="rect">
            <a:avLst/>
          </a:prstGeom>
        </p:spPr>
      </p:pic>
    </p:spTree>
    <p:extLst>
      <p:ext uri="{BB962C8B-B14F-4D97-AF65-F5344CB8AC3E}">
        <p14:creationId xmlns:p14="http://schemas.microsoft.com/office/powerpoint/2010/main" val="29310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2112571" y="476480"/>
            <a:ext cx="5489067" cy="2419124"/>
          </a:xfrm>
          <a:prstGeom prst="rect">
            <a:avLst/>
          </a:prstGeom>
          <a:noFill/>
        </p:spPr>
        <p:txBody>
          <a:bodyPr wrap="none" rtlCol="0">
            <a:spAutoFit/>
          </a:bodyPr>
          <a:lstStyle/>
          <a:p>
            <a:r>
              <a:rPr lang="en-US" dirty="0"/>
              <a:t>Resiliency Skills</a:t>
            </a:r>
          </a:p>
          <a:p>
            <a:r>
              <a:rPr lang="en-US" dirty="0"/>
              <a:t>(growing your onion)</a:t>
            </a:r>
            <a:br>
              <a:rPr lang="en-US" dirty="0"/>
            </a:br>
            <a:r>
              <a:rPr lang="en-US" dirty="0"/>
              <a:t>(radical empathy)</a:t>
            </a:r>
          </a:p>
          <a:p>
            <a:r>
              <a:rPr lang="en-US" dirty="0">
                <a:solidFill>
                  <a:schemeClr val="accent1">
                    <a:lumMod val="75000"/>
                  </a:schemeClr>
                </a:solidFill>
              </a:rPr>
              <a:t>(growing your trusted advisers)</a:t>
            </a:r>
          </a:p>
          <a:p>
            <a:r>
              <a:rPr lang="en-US" dirty="0"/>
              <a:t>(leading with vulnerable courage)</a:t>
            </a:r>
          </a:p>
          <a:p>
            <a:endParaRPr lang="en-US" dirty="0"/>
          </a:p>
        </p:txBody>
      </p:sp>
      <p:sp>
        <p:nvSpPr>
          <p:cNvPr id="5" name="Title 19">
            <a:extLst>
              <a:ext uri="{FF2B5EF4-FFF2-40B4-BE49-F238E27FC236}">
                <a16:creationId xmlns:a16="http://schemas.microsoft.com/office/drawing/2014/main" id="{60918D40-6F04-4C8D-9245-C36CCE1E5403}"/>
              </a:ext>
            </a:extLst>
          </p:cNvPr>
          <p:cNvSpPr txBox="1">
            <a:spLocks/>
          </p:cNvSpPr>
          <p:nvPr/>
        </p:nvSpPr>
        <p:spPr>
          <a:xfrm>
            <a:off x="1476260" y="3184793"/>
            <a:ext cx="5840273" cy="2806922"/>
          </a:xfrm>
          <a:prstGeom prst="rect">
            <a:avLst/>
          </a:prstGeom>
          <a:noFill/>
        </p:spPr>
        <p:txBody>
          <a:bodyPr vert="horz" wrap="square" lIns="91440" tIns="45720" rIns="91440" bIns="45720" rtlCol="0" anchor="t">
            <a:spAutoFit/>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pPr algn="l"/>
            <a:r>
              <a:rPr lang="en-US" dirty="0"/>
              <a:t>Someone (multiple people) who:</a:t>
            </a:r>
          </a:p>
          <a:p>
            <a:pPr algn="l"/>
            <a:r>
              <a:rPr lang="en-US" dirty="0"/>
              <a:t>Does the work you love.</a:t>
            </a:r>
          </a:p>
          <a:p>
            <a:pPr algn="l"/>
            <a:r>
              <a:rPr lang="en-US" dirty="0"/>
              <a:t>Isn’t afraid to tell you to do better.</a:t>
            </a:r>
          </a:p>
          <a:p>
            <a:pPr algn="l"/>
            <a:r>
              <a:rPr lang="en-US" dirty="0"/>
              <a:t>Shares your values. </a:t>
            </a:r>
          </a:p>
          <a:p>
            <a:pPr algn="l"/>
            <a:r>
              <a:rPr lang="en-US" dirty="0"/>
              <a:t>Is much older. </a:t>
            </a:r>
          </a:p>
          <a:p>
            <a:pPr algn="l"/>
            <a:r>
              <a:rPr lang="en-US" dirty="0"/>
              <a:t>Is much younger.</a:t>
            </a:r>
          </a:p>
          <a:p>
            <a:pPr algn="l"/>
            <a:endParaRPr lang="en-US" dirty="0"/>
          </a:p>
        </p:txBody>
      </p:sp>
    </p:spTree>
    <p:extLst>
      <p:ext uri="{BB962C8B-B14F-4D97-AF65-F5344CB8AC3E}">
        <p14:creationId xmlns:p14="http://schemas.microsoft.com/office/powerpoint/2010/main" val="349313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D7F0-A41E-4042-82FC-9671B7B7AD24}"/>
              </a:ext>
            </a:extLst>
          </p:cNvPr>
          <p:cNvSpPr>
            <a:spLocks noGrp="1"/>
          </p:cNvSpPr>
          <p:nvPr>
            <p:ph type="title"/>
          </p:nvPr>
        </p:nvSpPr>
        <p:spPr/>
        <p:txBody>
          <a:bodyPr>
            <a:normAutofit fontScale="90000"/>
          </a:bodyPr>
          <a:lstStyle/>
          <a:p>
            <a:r>
              <a:rPr lang="en-US" dirty="0"/>
              <a:t>Do you have a “how to” for other WiNN chapters?</a:t>
            </a:r>
            <a:br>
              <a:rPr lang="en-US" dirty="0"/>
            </a:br>
            <a:r>
              <a:rPr lang="en-US" dirty="0"/>
              <a:t>swemtrac@msu.edu</a:t>
            </a:r>
          </a:p>
        </p:txBody>
      </p:sp>
      <p:pic>
        <p:nvPicPr>
          <p:cNvPr id="4" name="Picture 3">
            <a:extLst>
              <a:ext uri="{FF2B5EF4-FFF2-40B4-BE49-F238E27FC236}">
                <a16:creationId xmlns:a16="http://schemas.microsoft.com/office/drawing/2014/main" id="{005F0233-4A55-47F7-9F85-904BBADAFD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9329" y="2434728"/>
            <a:ext cx="7825342" cy="3912671"/>
          </a:xfrm>
          <a:prstGeom prst="rect">
            <a:avLst/>
          </a:prstGeom>
        </p:spPr>
      </p:pic>
    </p:spTree>
    <p:extLst>
      <p:ext uri="{BB962C8B-B14F-4D97-AF65-F5344CB8AC3E}">
        <p14:creationId xmlns:p14="http://schemas.microsoft.com/office/powerpoint/2010/main" val="16838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2112571" y="476480"/>
            <a:ext cx="5489067" cy="2419124"/>
          </a:xfrm>
          <a:prstGeom prst="rect">
            <a:avLst/>
          </a:prstGeom>
          <a:noFill/>
        </p:spPr>
        <p:txBody>
          <a:bodyPr wrap="none" rtlCol="0">
            <a:spAutoFit/>
          </a:bodyPr>
          <a:lstStyle/>
          <a:p>
            <a:r>
              <a:rPr lang="en-US" dirty="0"/>
              <a:t>Resiliency Skills</a:t>
            </a:r>
          </a:p>
          <a:p>
            <a:r>
              <a:rPr lang="en-US" dirty="0"/>
              <a:t>(growing your onion)</a:t>
            </a:r>
            <a:br>
              <a:rPr lang="en-US" dirty="0"/>
            </a:br>
            <a:r>
              <a:rPr lang="en-US" dirty="0"/>
              <a:t>(radical empathy)</a:t>
            </a:r>
          </a:p>
          <a:p>
            <a:r>
              <a:rPr lang="en-US" dirty="0"/>
              <a:t>(growing your trusted advisers)</a:t>
            </a:r>
          </a:p>
          <a:p>
            <a:r>
              <a:rPr lang="en-US" dirty="0">
                <a:solidFill>
                  <a:schemeClr val="accent1">
                    <a:lumMod val="75000"/>
                  </a:schemeClr>
                </a:solidFill>
              </a:rPr>
              <a:t>(leading with vulnerable courage)</a:t>
            </a:r>
          </a:p>
          <a:p>
            <a:endParaRPr lang="en-US" dirty="0"/>
          </a:p>
        </p:txBody>
      </p:sp>
      <p:sp>
        <p:nvSpPr>
          <p:cNvPr id="6" name="Title 19">
            <a:extLst>
              <a:ext uri="{FF2B5EF4-FFF2-40B4-BE49-F238E27FC236}">
                <a16:creationId xmlns:a16="http://schemas.microsoft.com/office/drawing/2014/main" id="{4CAA3271-F4F6-4F7F-B8FD-BA3645BA5E4B}"/>
              </a:ext>
            </a:extLst>
          </p:cNvPr>
          <p:cNvSpPr txBox="1">
            <a:spLocks/>
          </p:cNvSpPr>
          <p:nvPr/>
        </p:nvSpPr>
        <p:spPr>
          <a:xfrm>
            <a:off x="949020" y="3801737"/>
            <a:ext cx="7245959" cy="867930"/>
          </a:xfrm>
          <a:prstGeom prst="rect">
            <a:avLst/>
          </a:prstGeom>
          <a:noFill/>
        </p:spPr>
        <p:txBody>
          <a:bodyPr vert="horz" wrap="none" lIns="91440" tIns="45720" rIns="91440" bIns="45720" rtlCol="0" anchor="t">
            <a:spAutoFit/>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r>
              <a:rPr lang="en-US" dirty="0"/>
              <a:t>Can you have courage without vulnerability?</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56525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2112571" y="476480"/>
            <a:ext cx="5489067" cy="2419124"/>
          </a:xfrm>
          <a:prstGeom prst="rect">
            <a:avLst/>
          </a:prstGeom>
          <a:noFill/>
        </p:spPr>
        <p:txBody>
          <a:bodyPr wrap="none" rtlCol="0">
            <a:spAutoFit/>
          </a:bodyPr>
          <a:lstStyle/>
          <a:p>
            <a:r>
              <a:rPr lang="en-US" dirty="0"/>
              <a:t>Resiliency Skills</a:t>
            </a:r>
          </a:p>
          <a:p>
            <a:r>
              <a:rPr lang="en-US" dirty="0"/>
              <a:t>(growing your onion)</a:t>
            </a:r>
            <a:br>
              <a:rPr lang="en-US" dirty="0"/>
            </a:br>
            <a:r>
              <a:rPr lang="en-US" dirty="0"/>
              <a:t>(radical empathy)</a:t>
            </a:r>
          </a:p>
          <a:p>
            <a:r>
              <a:rPr lang="en-US" dirty="0"/>
              <a:t>(growing your trusted advisers)</a:t>
            </a:r>
          </a:p>
          <a:p>
            <a:r>
              <a:rPr lang="en-US" dirty="0">
                <a:solidFill>
                  <a:schemeClr val="accent1">
                    <a:lumMod val="75000"/>
                  </a:schemeClr>
                </a:solidFill>
              </a:rPr>
              <a:t>(leading with vulnerable courage)</a:t>
            </a:r>
          </a:p>
          <a:p>
            <a:endParaRPr lang="en-US" dirty="0"/>
          </a:p>
        </p:txBody>
      </p:sp>
      <p:pic>
        <p:nvPicPr>
          <p:cNvPr id="3" name="Picture 2">
            <a:extLst>
              <a:ext uri="{FF2B5EF4-FFF2-40B4-BE49-F238E27FC236}">
                <a16:creationId xmlns:a16="http://schemas.microsoft.com/office/drawing/2014/main" id="{2CB86149-2324-4BCE-A41F-3441396C8374}"/>
              </a:ext>
            </a:extLst>
          </p:cNvPr>
          <p:cNvPicPr>
            <a:picLocks noChangeAspect="1"/>
          </p:cNvPicPr>
          <p:nvPr/>
        </p:nvPicPr>
        <p:blipFill>
          <a:blip r:embed="rId4"/>
          <a:stretch>
            <a:fillRect/>
          </a:stretch>
        </p:blipFill>
        <p:spPr>
          <a:xfrm>
            <a:off x="1630497" y="2895604"/>
            <a:ext cx="6289800" cy="3538013"/>
          </a:xfrm>
          <a:prstGeom prst="rect">
            <a:avLst/>
          </a:prstGeom>
        </p:spPr>
      </p:pic>
    </p:spTree>
    <p:extLst>
      <p:ext uri="{BB962C8B-B14F-4D97-AF65-F5344CB8AC3E}">
        <p14:creationId xmlns:p14="http://schemas.microsoft.com/office/powerpoint/2010/main" val="5638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8FE10EF-020A-4BC6-8F9A-E231AFACBF67}"/>
              </a:ext>
            </a:extLst>
          </p:cNvPr>
          <p:cNvSpPr txBox="1">
            <a:spLocks noGrp="1"/>
          </p:cNvSpPr>
          <p:nvPr>
            <p:ph type="title" idx="4294967295"/>
          </p:nvPr>
        </p:nvSpPr>
        <p:spPr>
          <a:xfrm>
            <a:off x="2112571" y="476480"/>
            <a:ext cx="5489067" cy="2419124"/>
          </a:xfrm>
          <a:prstGeom prst="rect">
            <a:avLst/>
          </a:prstGeom>
          <a:noFill/>
        </p:spPr>
        <p:txBody>
          <a:bodyPr wrap="none" rtlCol="0">
            <a:spAutoFit/>
          </a:bodyPr>
          <a:lstStyle/>
          <a:p>
            <a:r>
              <a:rPr lang="en-US" dirty="0"/>
              <a:t>Resiliency Skills</a:t>
            </a:r>
          </a:p>
          <a:p>
            <a:r>
              <a:rPr lang="en-US" dirty="0"/>
              <a:t>(growing your onion)</a:t>
            </a:r>
            <a:br>
              <a:rPr lang="en-US" dirty="0"/>
            </a:br>
            <a:r>
              <a:rPr lang="en-US" dirty="0"/>
              <a:t>(radical empathy)</a:t>
            </a:r>
          </a:p>
          <a:p>
            <a:r>
              <a:rPr lang="en-US" dirty="0"/>
              <a:t>(growing your trusted advisers)</a:t>
            </a:r>
          </a:p>
          <a:p>
            <a:r>
              <a:rPr lang="en-US" dirty="0">
                <a:solidFill>
                  <a:schemeClr val="accent1">
                    <a:lumMod val="75000"/>
                  </a:schemeClr>
                </a:solidFill>
              </a:rPr>
              <a:t>(leading with vulnerable courage)</a:t>
            </a:r>
          </a:p>
          <a:p>
            <a:endParaRPr lang="en-US" dirty="0"/>
          </a:p>
        </p:txBody>
      </p:sp>
      <p:sp>
        <p:nvSpPr>
          <p:cNvPr id="4" name="Title 19">
            <a:extLst>
              <a:ext uri="{FF2B5EF4-FFF2-40B4-BE49-F238E27FC236}">
                <a16:creationId xmlns:a16="http://schemas.microsoft.com/office/drawing/2014/main" id="{5C084158-5CA6-4556-8A3D-E4249221C968}"/>
              </a:ext>
            </a:extLst>
          </p:cNvPr>
          <p:cNvSpPr txBox="1">
            <a:spLocks/>
          </p:cNvSpPr>
          <p:nvPr/>
        </p:nvSpPr>
        <p:spPr>
          <a:xfrm>
            <a:off x="837282" y="3429000"/>
            <a:ext cx="7250432" cy="2806922"/>
          </a:xfrm>
          <a:prstGeom prst="rect">
            <a:avLst/>
          </a:prstGeom>
          <a:noFill/>
        </p:spPr>
        <p:txBody>
          <a:bodyPr vert="horz" wrap="square" lIns="91440" tIns="45720" rIns="91440" bIns="45720" rtlCol="0" anchor="t">
            <a:spAutoFit/>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r>
              <a:rPr lang="en-US" dirty="0"/>
              <a:t>Write down your hero</a:t>
            </a:r>
          </a:p>
          <a:p>
            <a:endParaRPr lang="en-US" dirty="0"/>
          </a:p>
          <a:p>
            <a:r>
              <a:rPr lang="en-US" dirty="0"/>
              <a:t>Write down 3 reasons (or words) why this person is your hero</a:t>
            </a:r>
          </a:p>
          <a:p>
            <a:endParaRPr lang="en-US" dirty="0"/>
          </a:p>
          <a:p>
            <a:r>
              <a:rPr lang="en-US" dirty="0"/>
              <a:t>Take a picture of it</a:t>
            </a:r>
          </a:p>
          <a:p>
            <a:endParaRPr lang="en-US" dirty="0"/>
          </a:p>
        </p:txBody>
      </p:sp>
    </p:spTree>
    <p:extLst>
      <p:ext uri="{BB962C8B-B14F-4D97-AF65-F5344CB8AC3E}">
        <p14:creationId xmlns:p14="http://schemas.microsoft.com/office/powerpoint/2010/main" val="45543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403E7-8E87-441D-ACA0-4E4B004A6E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69222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5FE579-460C-4C84-9FB7-10B006D29A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00" y="1012538"/>
            <a:ext cx="3618748" cy="1510827"/>
          </a:xfrm>
          <a:prstGeom prst="rect">
            <a:avLst/>
          </a:prstGeom>
        </p:spPr>
      </p:pic>
      <p:cxnSp>
        <p:nvCxnSpPr>
          <p:cNvPr id="58" name="Straight Connector 57">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81D1A4-216E-46FB-B3F8-808E228607B8}"/>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a:xfrm>
            <a:off x="5042652" y="968666"/>
            <a:ext cx="3618746" cy="1574154"/>
          </a:xfrm>
          <a:prstGeom prst="rect">
            <a:avLst/>
          </a:prstGeom>
        </p:spPr>
      </p:pic>
      <p:cxnSp>
        <p:nvCxnSpPr>
          <p:cNvPr id="60" name="Straight Connector 59">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16306"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4247"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707342" y="3197412"/>
            <a:ext cx="37170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2702052"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400800" y="3994133"/>
            <a:ext cx="27432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246FE758-5721-471F-BECE-F3194CB7B2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031" y="4315866"/>
            <a:ext cx="1260793" cy="1947475"/>
          </a:xfrm>
          <a:prstGeom prst="rect">
            <a:avLst/>
          </a:prstGeom>
        </p:spPr>
      </p:pic>
      <p:pic>
        <p:nvPicPr>
          <p:cNvPr id="11" name="Picture 10">
            <a:extLst>
              <a:ext uri="{FF2B5EF4-FFF2-40B4-BE49-F238E27FC236}">
                <a16:creationId xmlns:a16="http://schemas.microsoft.com/office/drawing/2014/main" id="{5230700D-6C72-4DE7-B5B2-D10653BE38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0549" y="3504142"/>
            <a:ext cx="2759199" cy="2759199"/>
          </a:xfrm>
          <a:prstGeom prst="rect">
            <a:avLst/>
          </a:prstGeom>
        </p:spPr>
      </p:pic>
      <p:pic>
        <p:nvPicPr>
          <p:cNvPr id="4" name="Picture 3">
            <a:extLst>
              <a:ext uri="{FF2B5EF4-FFF2-40B4-BE49-F238E27FC236}">
                <a16:creationId xmlns:a16="http://schemas.microsoft.com/office/drawing/2014/main" id="{217AA016-14D7-47BE-B1F7-2883EEDC0C23}"/>
              </a:ext>
            </a:extLst>
          </p:cNvPr>
          <p:cNvPicPr>
            <a:picLocks noChangeAspect="1"/>
          </p:cNvPicPr>
          <p:nvPr/>
        </p:nvPicPr>
        <p:blipFill>
          <a:blip r:embed="rId7" cstate="email">
            <a:extLst>
              <a:ext uri="{28A0092B-C50C-407E-A947-70E740481C1C}">
                <a14:useLocalDpi xmlns:a14="http://schemas.microsoft.com/office/drawing/2010/main"/>
              </a:ext>
            </a:extLst>
          </a:blip>
          <a:stretch/>
        </p:blipFill>
        <p:spPr>
          <a:xfrm>
            <a:off x="7039742" y="4315866"/>
            <a:ext cx="1237463" cy="1903790"/>
          </a:xfrm>
          <a:prstGeom prst="rect">
            <a:avLst/>
          </a:prstGeom>
        </p:spPr>
      </p:pic>
    </p:spTree>
    <p:extLst>
      <p:ext uri="{BB962C8B-B14F-4D97-AF65-F5344CB8AC3E}">
        <p14:creationId xmlns:p14="http://schemas.microsoft.com/office/powerpoint/2010/main" val="385844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EEFAD18-6C08-43A9-B8B3-33D668AB7B80}"/>
              </a:ext>
            </a:extLst>
          </p:cNvPr>
          <p:cNvSpPr>
            <a:spLocks noGrp="1"/>
          </p:cNvSpPr>
          <p:nvPr>
            <p:ph idx="1"/>
          </p:nvPr>
        </p:nvSpPr>
        <p:spPr>
          <a:xfrm>
            <a:off x="1872275" y="4252511"/>
            <a:ext cx="5713092" cy="2260142"/>
          </a:xfrm>
        </p:spPr>
        <p:txBody>
          <a:bodyPr>
            <a:normAutofit/>
          </a:bodyPr>
          <a:lstStyle/>
          <a:p>
            <a:r>
              <a:rPr lang="en-US" dirty="0"/>
              <a:t>We declare this hour to be a sacred, safe, supportive space. We are here for each other – for all the versions of ourselves we have been and will be, and the self we are at this exact moment. </a:t>
            </a:r>
          </a:p>
          <a:p>
            <a:endParaRPr lang="en-US" dirty="0"/>
          </a:p>
        </p:txBody>
      </p:sp>
      <p:pic>
        <p:nvPicPr>
          <p:cNvPr id="49" name="Content Placeholder 3">
            <a:extLst>
              <a:ext uri="{FF2B5EF4-FFF2-40B4-BE49-F238E27FC236}">
                <a16:creationId xmlns:a16="http://schemas.microsoft.com/office/drawing/2014/main" id="{5CC9EDEE-772C-4A3C-8A5A-93722AC4F0E3}"/>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839749" y="0"/>
            <a:ext cx="7464501" cy="4198781"/>
          </a:xfrm>
          <a:prstGeom prst="rect">
            <a:avLst/>
          </a:prstGeom>
          <a:ln>
            <a:solidFill>
              <a:schemeClr val="accent6"/>
            </a:solidFill>
          </a:ln>
        </p:spPr>
      </p:pic>
    </p:spTree>
    <p:extLst>
      <p:ext uri="{BB962C8B-B14F-4D97-AF65-F5344CB8AC3E}">
        <p14:creationId xmlns:p14="http://schemas.microsoft.com/office/powerpoint/2010/main" val="37117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EEFAD18-6C08-43A9-B8B3-33D668AB7B80}"/>
              </a:ext>
            </a:extLst>
          </p:cNvPr>
          <p:cNvSpPr>
            <a:spLocks noGrp="1"/>
          </p:cNvSpPr>
          <p:nvPr>
            <p:ph idx="1"/>
          </p:nvPr>
        </p:nvSpPr>
        <p:spPr>
          <a:xfrm>
            <a:off x="1872275" y="4252511"/>
            <a:ext cx="5713092" cy="2260142"/>
          </a:xfrm>
        </p:spPr>
        <p:txBody>
          <a:bodyPr>
            <a:normAutofit/>
          </a:bodyPr>
          <a:lstStyle/>
          <a:p>
            <a:r>
              <a:rPr lang="en-US" dirty="0"/>
              <a:t>Presentation (25 min)</a:t>
            </a:r>
          </a:p>
          <a:p>
            <a:r>
              <a:rPr lang="en-US" dirty="0"/>
              <a:t>Sharing Circles for Empathizing Experience (15 min)</a:t>
            </a:r>
          </a:p>
          <a:p>
            <a:r>
              <a:rPr lang="en-US" dirty="0"/>
              <a:t>Open discussion about our fears and lessons learned (20 min) </a:t>
            </a:r>
          </a:p>
          <a:p>
            <a:endParaRPr lang="en-US" dirty="0"/>
          </a:p>
        </p:txBody>
      </p:sp>
      <p:pic>
        <p:nvPicPr>
          <p:cNvPr id="49" name="Content Placeholder 3">
            <a:extLst>
              <a:ext uri="{FF2B5EF4-FFF2-40B4-BE49-F238E27FC236}">
                <a16:creationId xmlns:a16="http://schemas.microsoft.com/office/drawing/2014/main" id="{5CC9EDEE-772C-4A3C-8A5A-93722AC4F0E3}"/>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839749" y="0"/>
            <a:ext cx="7464501" cy="4198781"/>
          </a:xfrm>
          <a:prstGeom prst="rect">
            <a:avLst/>
          </a:prstGeom>
          <a:ln>
            <a:solidFill>
              <a:schemeClr val="accent6"/>
            </a:solidFill>
          </a:ln>
        </p:spPr>
      </p:pic>
    </p:spTree>
    <p:extLst>
      <p:ext uri="{BB962C8B-B14F-4D97-AF65-F5344CB8AC3E}">
        <p14:creationId xmlns:p14="http://schemas.microsoft.com/office/powerpoint/2010/main" val="426667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47ED3-F1C8-4832-9ADA-01AB6E867490}"/>
              </a:ext>
            </a:extLst>
          </p:cNvPr>
          <p:cNvSpPr>
            <a:spLocks noGrp="1"/>
          </p:cNvSpPr>
          <p:nvPr>
            <p:ph idx="1"/>
          </p:nvPr>
        </p:nvSpPr>
        <p:spPr>
          <a:xfrm>
            <a:off x="4703230" y="385590"/>
            <a:ext cx="3136098" cy="5664354"/>
          </a:xfrm>
        </p:spPr>
        <p:txBody>
          <a:bodyPr/>
          <a:lstStyle/>
          <a:p>
            <a:r>
              <a:rPr lang="en-US" dirty="0"/>
              <a:t>This session is about learning from and celebrating each other and giving a platform to understand the experiences of the oppressed.  </a:t>
            </a:r>
          </a:p>
        </p:txBody>
      </p:sp>
      <p:pic>
        <p:nvPicPr>
          <p:cNvPr id="4" name="Picture 3">
            <a:extLst>
              <a:ext uri="{FF2B5EF4-FFF2-40B4-BE49-F238E27FC236}">
                <a16:creationId xmlns:a16="http://schemas.microsoft.com/office/drawing/2014/main" id="{EC397A7B-16A5-4193-8B3D-98A4A02697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440772" cy="6858000"/>
          </a:xfrm>
          <a:prstGeom prst="rect">
            <a:avLst/>
          </a:prstGeom>
        </p:spPr>
      </p:pic>
    </p:spTree>
    <p:extLst>
      <p:ext uri="{BB962C8B-B14F-4D97-AF65-F5344CB8AC3E}">
        <p14:creationId xmlns:p14="http://schemas.microsoft.com/office/powerpoint/2010/main" val="259684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47ED3-F1C8-4832-9ADA-01AB6E867490}"/>
              </a:ext>
            </a:extLst>
          </p:cNvPr>
          <p:cNvSpPr>
            <a:spLocks noGrp="1"/>
          </p:cNvSpPr>
          <p:nvPr>
            <p:ph idx="1"/>
          </p:nvPr>
        </p:nvSpPr>
        <p:spPr>
          <a:xfrm>
            <a:off x="4703230" y="396607"/>
            <a:ext cx="3136098" cy="6358417"/>
          </a:xfrm>
        </p:spPr>
        <p:txBody>
          <a:bodyPr>
            <a:normAutofit lnSpcReduction="10000"/>
          </a:bodyPr>
          <a:lstStyle/>
          <a:p>
            <a:r>
              <a:rPr lang="en-US" dirty="0"/>
              <a:t>Sharing circles are safe places to express yourself. We actively listen and support. We thank you for having the courage to speak. </a:t>
            </a:r>
          </a:p>
          <a:p>
            <a:r>
              <a:rPr lang="en-US" dirty="0"/>
              <a:t>Some suggestions for sharing circles: </a:t>
            </a:r>
          </a:p>
          <a:p>
            <a:r>
              <a:rPr lang="en-US" dirty="0"/>
              <a:t>Share your current struggles</a:t>
            </a:r>
          </a:p>
          <a:p>
            <a:r>
              <a:rPr lang="en-US" dirty="0"/>
              <a:t>Past failures</a:t>
            </a:r>
          </a:p>
          <a:p>
            <a:r>
              <a:rPr lang="en-US" dirty="0"/>
              <a:t>Ways you navigate pain and fear</a:t>
            </a:r>
          </a:p>
          <a:p>
            <a:r>
              <a:rPr lang="en-US" dirty="0"/>
              <a:t>Pain or struggle you can’t seem to navigate</a:t>
            </a:r>
          </a:p>
          <a:p>
            <a:r>
              <a:rPr lang="en-US" dirty="0"/>
              <a:t>Platforms for growth (programs, opportunities)</a:t>
            </a:r>
          </a:p>
          <a:p>
            <a:pPr marL="2334" indent="0">
              <a:buNone/>
            </a:pPr>
            <a:endParaRPr lang="en-US" dirty="0"/>
          </a:p>
          <a:p>
            <a:pPr marL="2334" indent="0">
              <a:buNone/>
            </a:pPr>
            <a:endParaRPr lang="en-US" dirty="0"/>
          </a:p>
        </p:txBody>
      </p:sp>
      <p:pic>
        <p:nvPicPr>
          <p:cNvPr id="4" name="Picture 3">
            <a:extLst>
              <a:ext uri="{FF2B5EF4-FFF2-40B4-BE49-F238E27FC236}">
                <a16:creationId xmlns:a16="http://schemas.microsoft.com/office/drawing/2014/main" id="{EC397A7B-16A5-4193-8B3D-98A4A02697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440772" cy="6858000"/>
          </a:xfrm>
          <a:prstGeom prst="rect">
            <a:avLst/>
          </a:prstGeom>
        </p:spPr>
      </p:pic>
    </p:spTree>
    <p:extLst>
      <p:ext uri="{BB962C8B-B14F-4D97-AF65-F5344CB8AC3E}">
        <p14:creationId xmlns:p14="http://schemas.microsoft.com/office/powerpoint/2010/main" val="356702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198664-99F1-44BC-BBCD-4265763F5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D61F24-BE0B-4EC5-B230-7CFA4F374FDC}"/>
              </a:ext>
            </a:extLst>
          </p:cNvPr>
          <p:cNvPicPr>
            <a:picLocks noChangeAspect="1"/>
          </p:cNvPicPr>
          <p:nvPr/>
        </p:nvPicPr>
        <p:blipFill>
          <a:blip r:embed="rId2"/>
          <a:stretch>
            <a:fillRect/>
          </a:stretch>
        </p:blipFill>
        <p:spPr>
          <a:xfrm>
            <a:off x="2038120" y="89629"/>
            <a:ext cx="4946574" cy="6846471"/>
          </a:xfrm>
          <a:prstGeom prst="rect">
            <a:avLst/>
          </a:prstGeom>
        </p:spPr>
      </p:pic>
    </p:spTree>
    <p:extLst>
      <p:ext uri="{BB962C8B-B14F-4D97-AF65-F5344CB8AC3E}">
        <p14:creationId xmlns:p14="http://schemas.microsoft.com/office/powerpoint/2010/main" val="34478537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D44207-99B1-488E-B506-E104606435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p:spPr>
      </p:pic>
      <p:pic>
        <p:nvPicPr>
          <p:cNvPr id="10" name="Picture 9">
            <a:extLst>
              <a:ext uri="{FF2B5EF4-FFF2-40B4-BE49-F238E27FC236}">
                <a16:creationId xmlns:a16="http://schemas.microsoft.com/office/drawing/2014/main" id="{8E4A938E-9D51-410D-8201-7886588064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2A2042E9-E104-4EB2-BC2A-7202C91C2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359973E-2127-4A68-8122-FD45CCA53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482D63C-D7E4-4249-B199-8CB5E90C7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8C142B6-0BC2-42A0-A92A-AAB6C8BEE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410"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6C31A70B-E26C-4105-ABE9-B4E778AD47A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461" y="3262852"/>
            <a:ext cx="311727"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a:noFill/>
        </p:spPr>
      </p:pic>
      <p:sp>
        <p:nvSpPr>
          <p:cNvPr id="26" name="Freeform: Shape 2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29111" y="-262376"/>
            <a:ext cx="5838229" cy="839155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30" name="Rectangle 29">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Shape 3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932" y="0"/>
            <a:ext cx="5902158"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75" y="2282700"/>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C6718-5545-4729-9A70-CFAA64DE21E4}"/>
              </a:ext>
            </a:extLst>
          </p:cNvPr>
          <p:cNvSpPr>
            <a:spLocks noGrp="1"/>
          </p:cNvSpPr>
          <p:nvPr>
            <p:ph type="title"/>
          </p:nvPr>
        </p:nvSpPr>
        <p:spPr>
          <a:xfrm>
            <a:off x="1644875" y="2590984"/>
            <a:ext cx="7020154" cy="3608480"/>
          </a:xfrm>
        </p:spPr>
        <p:txBody>
          <a:bodyPr vert="horz" lIns="91440" tIns="45720" rIns="91440" bIns="45720" rtlCol="0" anchor="t">
            <a:normAutofit/>
          </a:bodyPr>
          <a:lstStyle/>
          <a:p>
            <a:pPr algn="l" defTabSz="914400"/>
            <a:r>
              <a:rPr lang="en-US" sz="7000" dirty="0"/>
              <a:t>Who has failed?</a:t>
            </a:r>
          </a:p>
        </p:txBody>
      </p:sp>
    </p:spTree>
    <p:extLst>
      <p:ext uri="{BB962C8B-B14F-4D97-AF65-F5344CB8AC3E}">
        <p14:creationId xmlns:p14="http://schemas.microsoft.com/office/powerpoint/2010/main" val="122517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D44207-99B1-488E-B506-E104606435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p:spPr>
      </p:pic>
      <p:pic>
        <p:nvPicPr>
          <p:cNvPr id="10" name="Picture 9">
            <a:extLst>
              <a:ext uri="{FF2B5EF4-FFF2-40B4-BE49-F238E27FC236}">
                <a16:creationId xmlns:a16="http://schemas.microsoft.com/office/drawing/2014/main" id="{8E4A938E-9D51-410D-8201-7886588064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2A2042E9-E104-4EB2-BC2A-7202C91C2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359973E-2127-4A68-8122-FD45CCA53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482D63C-D7E4-4249-B199-8CB5E90C7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8C142B6-0BC2-42A0-A92A-AAB6C8BEE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410"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6C31A70B-E26C-4105-ABE9-B4E778AD47A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461" y="3262852"/>
            <a:ext cx="311727"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123845" y="2105202"/>
            <a:ext cx="7020154" cy="4752798"/>
          </a:xfrm>
          <a:prstGeom prst="rect">
            <a:avLst/>
          </a:prstGeom>
          <a:noFill/>
        </p:spPr>
      </p:pic>
      <p:sp>
        <p:nvSpPr>
          <p:cNvPr id="26" name="Freeform: Shape 2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29111" y="-262376"/>
            <a:ext cx="5838229" cy="839155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9142400" cy="6858000"/>
          </a:xfrm>
          <a:prstGeom prst="rect">
            <a:avLst/>
          </a:prstGeom>
        </p:spPr>
      </p:pic>
      <p:sp>
        <p:nvSpPr>
          <p:cNvPr id="30" name="Rectangle 29">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Shape 3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932" y="0"/>
            <a:ext cx="5902158"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75" y="2282700"/>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C6718-5545-4729-9A70-CFAA64DE21E4}"/>
              </a:ext>
            </a:extLst>
          </p:cNvPr>
          <p:cNvSpPr>
            <a:spLocks noGrp="1"/>
          </p:cNvSpPr>
          <p:nvPr>
            <p:ph type="title"/>
          </p:nvPr>
        </p:nvSpPr>
        <p:spPr>
          <a:xfrm>
            <a:off x="1644875" y="2590984"/>
            <a:ext cx="7020154" cy="3608480"/>
          </a:xfrm>
        </p:spPr>
        <p:txBody>
          <a:bodyPr vert="horz" lIns="91440" tIns="45720" rIns="91440" bIns="45720" rtlCol="0" anchor="t">
            <a:normAutofit/>
          </a:bodyPr>
          <a:lstStyle/>
          <a:p>
            <a:pPr algn="l" defTabSz="914400"/>
            <a:r>
              <a:rPr lang="en-US" sz="7000" dirty="0"/>
              <a:t>What is failure?</a:t>
            </a:r>
          </a:p>
        </p:txBody>
      </p:sp>
    </p:spTree>
    <p:extLst>
      <p:ext uri="{BB962C8B-B14F-4D97-AF65-F5344CB8AC3E}">
        <p14:creationId xmlns:p14="http://schemas.microsoft.com/office/powerpoint/2010/main" val="1005337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749</Words>
  <Application>Microsoft Office PowerPoint</Application>
  <PresentationFormat>On-screen Show (4:3)</PresentationFormat>
  <Paragraphs>102</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MS Shell Dlg 2</vt:lpstr>
      <vt:lpstr>Wingdings</vt:lpstr>
      <vt:lpstr>Wingdings 3</vt:lpstr>
      <vt:lpstr>Madison</vt:lpstr>
      <vt:lpstr>Seeking Failure</vt:lpstr>
      <vt:lpstr>Do you have a “how to” for other WiNN chapters? swemtrac@msu.edu</vt:lpstr>
      <vt:lpstr>PowerPoint Presentation</vt:lpstr>
      <vt:lpstr>PowerPoint Presentation</vt:lpstr>
      <vt:lpstr>PowerPoint Presentation</vt:lpstr>
      <vt:lpstr>PowerPoint Presentation</vt:lpstr>
      <vt:lpstr>PowerPoint Presentation</vt:lpstr>
      <vt:lpstr>Who has failed?</vt:lpstr>
      <vt:lpstr>What is failure?</vt:lpstr>
      <vt:lpstr>PowerPoint Presentation</vt:lpstr>
      <vt:lpstr>PowerPoint Presentation</vt:lpstr>
      <vt:lpstr>PowerPoint Presentation</vt:lpstr>
      <vt:lpstr>PowerPoint Presentation</vt:lpstr>
      <vt:lpstr>Avoiding the unrecoverable failures (consciousness of self) </vt:lpstr>
      <vt:lpstr>So live your life that the fear of death can never enter your heart. Trouble no one about their religion; respect others in their view, and demand that they respect yours. Love your life, perfect your life, beautify all things in your life. Seek to make your life long and its purpose in the service of your people.  When it comes your time to die, be not like those whose hearts are filled with the fear of death, so that when their time comes, they weep and pray for a little more time to live their lives over again in a different way. Sing your death song and die like a hero going home. ~ Tecumseh</vt:lpstr>
      <vt:lpstr>Resiliency Skills (growing your onion) </vt:lpstr>
      <vt:lpstr>Resiliency Skills (growing your onion) </vt:lpstr>
      <vt:lpstr>Resiliency Skills (growing your onion) (radical empathy) (growing your trusted advisers) (leading with vulnerable courage) </vt:lpstr>
      <vt:lpstr>Resiliency Skills (growing your onion) (radical empathy) (growing your trusted advisers) (leading with vulnerable courage) </vt:lpstr>
      <vt:lpstr>Resiliency Skills (growing your onion) (radical empathy) (growing your trusted advisers) (leading with vulnerable courage) </vt:lpstr>
      <vt:lpstr>Resiliency Skills (growing your onion) (radical empathy) (growing your trusted advisers) (leading with vulnerable courage) </vt:lpstr>
      <vt:lpstr>Resiliency Skills (growing your onion) (radical empathy) (growing your trusted advisers) (leading with vulnerable courage)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Failure</dc:title>
  <dc:creator>Melvin, Tracy</dc:creator>
  <cp:lastModifiedBy>Melvin, Tracy</cp:lastModifiedBy>
  <cp:revision>4</cp:revision>
  <dcterms:created xsi:type="dcterms:W3CDTF">2020-06-03T13:51:11Z</dcterms:created>
  <dcterms:modified xsi:type="dcterms:W3CDTF">2020-06-03T16:50:57Z</dcterms:modified>
</cp:coreProperties>
</file>